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5" r:id="rId4"/>
    <p:sldId id="267" r:id="rId5"/>
    <p:sldId id="268" r:id="rId6"/>
    <p:sldId id="266" r:id="rId7"/>
    <p:sldId id="269" r:id="rId8"/>
    <p:sldId id="258" r:id="rId9"/>
    <p:sldId id="261" r:id="rId10"/>
    <p:sldId id="259" r:id="rId11"/>
    <p:sldId id="263" r:id="rId12"/>
    <p:sldId id="260" r:id="rId13"/>
    <p:sldId id="262" r:id="rId14"/>
    <p:sldId id="270" r:id="rId15"/>
    <p:sldId id="264" r:id="rId16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274875-2817-4F16-9A75-677C8C191B68}" v="940" dt="2022-03-14T01:48:20.7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kechi Nwaozuzu" userId="1aa4615fe4f40d85" providerId="LiveId" clId="{BC274875-2817-4F16-9A75-677C8C191B68}"/>
    <pc:docChg chg="undo custSel addSld modSld modMainMaster addSection delSection">
      <pc:chgData name="Ikechi Nwaozuzu" userId="1aa4615fe4f40d85" providerId="LiveId" clId="{BC274875-2817-4F16-9A75-677C8C191B68}" dt="2022-03-14T01:48:20.790" v="4227"/>
      <pc:docMkLst>
        <pc:docMk/>
      </pc:docMkLst>
      <pc:sldChg chg="addSp delSp modSp mod modTransition setBg delAnim modAnim">
        <pc:chgData name="Ikechi Nwaozuzu" userId="1aa4615fe4f40d85" providerId="LiveId" clId="{BC274875-2817-4F16-9A75-677C8C191B68}" dt="2022-03-14T00:45:36.237" v="3899"/>
        <pc:sldMkLst>
          <pc:docMk/>
          <pc:sldMk cId="2529040687" sldId="256"/>
        </pc:sldMkLst>
        <pc:picChg chg="add del mod">
          <ac:chgData name="Ikechi Nwaozuzu" userId="1aa4615fe4f40d85" providerId="LiveId" clId="{BC274875-2817-4F16-9A75-677C8C191B68}" dt="2022-03-13T17:15:04.747" v="2068"/>
          <ac:picMkLst>
            <pc:docMk/>
            <pc:sldMk cId="2529040687" sldId="256"/>
            <ac:picMk id="6" creationId="{C3594FB2-737D-42A1-B566-1810AA105459}"/>
          </ac:picMkLst>
        </pc:picChg>
        <pc:picChg chg="add del mod">
          <ac:chgData name="Ikechi Nwaozuzu" userId="1aa4615fe4f40d85" providerId="LiveId" clId="{BC274875-2817-4F16-9A75-677C8C191B68}" dt="2022-03-13T17:15:34.919" v="2070"/>
          <ac:picMkLst>
            <pc:docMk/>
            <pc:sldMk cId="2529040687" sldId="256"/>
            <ac:picMk id="7" creationId="{0EFAC58D-CB71-43F8-B28E-803D6103E125}"/>
          </ac:picMkLst>
        </pc:picChg>
        <pc:picChg chg="add del mod">
          <ac:chgData name="Ikechi Nwaozuzu" userId="1aa4615fe4f40d85" providerId="LiveId" clId="{BC274875-2817-4F16-9A75-677C8C191B68}" dt="2022-03-13T17:16:34.039" v="2072" actId="478"/>
          <ac:picMkLst>
            <pc:docMk/>
            <pc:sldMk cId="2529040687" sldId="256"/>
            <ac:picMk id="8" creationId="{6FA8C7FF-D272-4356-91D9-50AE78DBE1CF}"/>
          </ac:picMkLst>
        </pc:picChg>
        <pc:picChg chg="add del mod">
          <ac:chgData name="Ikechi Nwaozuzu" userId="1aa4615fe4f40d85" providerId="LiveId" clId="{BC274875-2817-4F16-9A75-677C8C191B68}" dt="2022-03-13T17:18:01.619" v="2075"/>
          <ac:picMkLst>
            <pc:docMk/>
            <pc:sldMk cId="2529040687" sldId="256"/>
            <ac:picMk id="9" creationId="{13137D5F-F16D-457C-9B0C-E15B4BF669D8}"/>
          </ac:picMkLst>
        </pc:picChg>
        <pc:picChg chg="add del mod">
          <ac:chgData name="Ikechi Nwaozuzu" userId="1aa4615fe4f40d85" providerId="LiveId" clId="{BC274875-2817-4F16-9A75-677C8C191B68}" dt="2022-03-13T17:19:41.211" v="2077"/>
          <ac:picMkLst>
            <pc:docMk/>
            <pc:sldMk cId="2529040687" sldId="256"/>
            <ac:picMk id="11" creationId="{7F632C8B-0151-4B19-A689-0CDD0D873A5E}"/>
          </ac:picMkLst>
        </pc:picChg>
        <pc:picChg chg="add del mod">
          <ac:chgData name="Ikechi Nwaozuzu" userId="1aa4615fe4f40d85" providerId="LiveId" clId="{BC274875-2817-4F16-9A75-677C8C191B68}" dt="2022-03-13T17:20:22.390" v="2079"/>
          <ac:picMkLst>
            <pc:docMk/>
            <pc:sldMk cId="2529040687" sldId="256"/>
            <ac:picMk id="13" creationId="{BB137F79-D612-4745-8F27-A9232528F3E5}"/>
          </ac:picMkLst>
        </pc:picChg>
        <pc:picChg chg="add del mod">
          <ac:chgData name="Ikechi Nwaozuzu" userId="1aa4615fe4f40d85" providerId="LiveId" clId="{BC274875-2817-4F16-9A75-677C8C191B68}" dt="2022-03-13T20:23:14.598" v="3461" actId="478"/>
          <ac:picMkLst>
            <pc:docMk/>
            <pc:sldMk cId="2529040687" sldId="256"/>
            <ac:picMk id="15" creationId="{85C29278-EEBF-4206-BC64-C64608DAFB7D}"/>
          </ac:picMkLst>
        </pc:picChg>
        <pc:picChg chg="add del mod">
          <ac:chgData name="Ikechi Nwaozuzu" userId="1aa4615fe4f40d85" providerId="LiveId" clId="{BC274875-2817-4F16-9A75-677C8C191B68}" dt="2022-03-13T21:06:01.838" v="3689"/>
          <ac:picMkLst>
            <pc:docMk/>
            <pc:sldMk cId="2529040687" sldId="256"/>
            <ac:picMk id="17" creationId="{8CD876B7-BB81-4C7B-A553-CAF2D82B1180}"/>
          </ac:picMkLst>
        </pc:picChg>
        <pc:picChg chg="add del mod">
          <ac:chgData name="Ikechi Nwaozuzu" userId="1aa4615fe4f40d85" providerId="LiveId" clId="{BC274875-2817-4F16-9A75-677C8C191B68}" dt="2022-03-13T21:06:15.531" v="3691"/>
          <ac:picMkLst>
            <pc:docMk/>
            <pc:sldMk cId="2529040687" sldId="256"/>
            <ac:picMk id="18" creationId="{6D10E738-7D19-4821-9B6F-E454972B5445}"/>
          </ac:picMkLst>
        </pc:picChg>
        <pc:picChg chg="add del mod">
          <ac:chgData name="Ikechi Nwaozuzu" userId="1aa4615fe4f40d85" providerId="LiveId" clId="{BC274875-2817-4F16-9A75-677C8C191B68}" dt="2022-03-13T21:06:58.481" v="3693"/>
          <ac:picMkLst>
            <pc:docMk/>
            <pc:sldMk cId="2529040687" sldId="256"/>
            <ac:picMk id="19" creationId="{98424702-4C62-4112-A8CC-C9BB3913E469}"/>
          </ac:picMkLst>
        </pc:picChg>
        <pc:picChg chg="add del mod">
          <ac:chgData name="Ikechi Nwaozuzu" userId="1aa4615fe4f40d85" providerId="LiveId" clId="{BC274875-2817-4F16-9A75-677C8C191B68}" dt="2022-03-13T21:09:12.142" v="3696"/>
          <ac:picMkLst>
            <pc:docMk/>
            <pc:sldMk cId="2529040687" sldId="256"/>
            <ac:picMk id="20" creationId="{835A98EC-6879-4CE9-9C60-D79ECDA627D1}"/>
          </ac:picMkLst>
        </pc:picChg>
        <pc:picChg chg="add del mod">
          <ac:chgData name="Ikechi Nwaozuzu" userId="1aa4615fe4f40d85" providerId="LiveId" clId="{BC274875-2817-4F16-9A75-677C8C191B68}" dt="2022-03-14T00:45:04.758" v="3897" actId="478"/>
          <ac:picMkLst>
            <pc:docMk/>
            <pc:sldMk cId="2529040687" sldId="256"/>
            <ac:picMk id="22" creationId="{A44278E6-E225-410D-906C-ED5AE79247AA}"/>
          </ac:picMkLst>
        </pc:picChg>
        <pc:picChg chg="add mod">
          <ac:chgData name="Ikechi Nwaozuzu" userId="1aa4615fe4f40d85" providerId="LiveId" clId="{BC274875-2817-4F16-9A75-677C8C191B68}" dt="2022-03-14T00:45:36.237" v="3899"/>
          <ac:picMkLst>
            <pc:docMk/>
            <pc:sldMk cId="2529040687" sldId="256"/>
            <ac:picMk id="24" creationId="{2AF83B83-2EEF-4F4D-86C6-3B22C3304BDB}"/>
          </ac:picMkLst>
        </pc:picChg>
      </pc:sldChg>
      <pc:sldChg chg="addSp delSp modSp mod modTransition setBg delAnim modAnim">
        <pc:chgData name="Ikechi Nwaozuzu" userId="1aa4615fe4f40d85" providerId="LiveId" clId="{BC274875-2817-4F16-9A75-677C8C191B68}" dt="2022-03-14T00:49:43.138" v="3903"/>
        <pc:sldMkLst>
          <pc:docMk/>
          <pc:sldMk cId="1707374338" sldId="257"/>
        </pc:sldMkLst>
        <pc:spChg chg="mod">
          <ac:chgData name="Ikechi Nwaozuzu" userId="1aa4615fe4f40d85" providerId="LiveId" clId="{BC274875-2817-4F16-9A75-677C8C191B68}" dt="2022-03-13T21:12:23.766" v="3702" actId="20577"/>
          <ac:spMkLst>
            <pc:docMk/>
            <pc:sldMk cId="1707374338" sldId="257"/>
            <ac:spMk id="9" creationId="{3EBDEE10-8C59-E1F9-84EF-657240DD1621}"/>
          </ac:spMkLst>
        </pc:spChg>
        <pc:picChg chg="add del mod">
          <ac:chgData name="Ikechi Nwaozuzu" userId="1aa4615fe4f40d85" providerId="LiveId" clId="{BC274875-2817-4F16-9A75-677C8C191B68}" dt="2022-03-13T21:09:12.142" v="3696"/>
          <ac:picMkLst>
            <pc:docMk/>
            <pc:sldMk cId="1707374338" sldId="257"/>
            <ac:picMk id="6" creationId="{319EBAD8-9B09-47D7-944C-B138EBE10938}"/>
          </ac:picMkLst>
        </pc:picChg>
        <pc:picChg chg="add del mod">
          <ac:chgData name="Ikechi Nwaozuzu" userId="1aa4615fe4f40d85" providerId="LiveId" clId="{BC274875-2817-4F16-9A75-677C8C191B68}" dt="2022-03-13T22:10:41.614" v="3772" actId="478"/>
          <ac:picMkLst>
            <pc:docMk/>
            <pc:sldMk cId="1707374338" sldId="257"/>
            <ac:picMk id="7" creationId="{F9667C6D-2F6B-4579-94C5-68E22D332CE7}"/>
          </ac:picMkLst>
        </pc:picChg>
        <pc:picChg chg="add del mod">
          <ac:chgData name="Ikechi Nwaozuzu" userId="1aa4615fe4f40d85" providerId="LiveId" clId="{BC274875-2817-4F16-9A75-677C8C191B68}" dt="2022-03-13T22:29:11.667" v="3871" actId="478"/>
          <ac:picMkLst>
            <pc:docMk/>
            <pc:sldMk cId="1707374338" sldId="257"/>
            <ac:picMk id="8" creationId="{6894F52D-8D62-45B4-90FF-04226891F21E}"/>
          </ac:picMkLst>
        </pc:picChg>
        <pc:picChg chg="add del mod">
          <ac:chgData name="Ikechi Nwaozuzu" userId="1aa4615fe4f40d85" providerId="LiveId" clId="{BC274875-2817-4F16-9A75-677C8C191B68}" dt="2022-03-14T00:46:54.953" v="3900"/>
          <ac:picMkLst>
            <pc:docMk/>
            <pc:sldMk cId="1707374338" sldId="257"/>
            <ac:picMk id="10" creationId="{F3079C50-DFE2-4BDA-B565-8909C420C3F3}"/>
          </ac:picMkLst>
        </pc:picChg>
        <pc:picChg chg="add del mod">
          <ac:chgData name="Ikechi Nwaozuzu" userId="1aa4615fe4f40d85" providerId="LiveId" clId="{BC274875-2817-4F16-9A75-677C8C191B68}" dt="2022-03-14T00:49:04.218" v="3902"/>
          <ac:picMkLst>
            <pc:docMk/>
            <pc:sldMk cId="1707374338" sldId="257"/>
            <ac:picMk id="11" creationId="{6CACDD08-07BD-41F0-9423-910319252A11}"/>
          </ac:picMkLst>
        </pc:picChg>
        <pc:picChg chg="add mod">
          <ac:chgData name="Ikechi Nwaozuzu" userId="1aa4615fe4f40d85" providerId="LiveId" clId="{BC274875-2817-4F16-9A75-677C8C191B68}" dt="2022-03-14T00:49:43.138" v="3903"/>
          <ac:picMkLst>
            <pc:docMk/>
            <pc:sldMk cId="1707374338" sldId="257"/>
            <ac:picMk id="13" creationId="{0B88E821-12ED-4FBD-A14C-3D2385D948B8}"/>
          </ac:picMkLst>
        </pc:picChg>
      </pc:sldChg>
      <pc:sldChg chg="addSp modSp mod modTransition setBg">
        <pc:chgData name="Ikechi Nwaozuzu" userId="1aa4615fe4f40d85" providerId="LiveId" clId="{BC274875-2817-4F16-9A75-677C8C191B68}" dt="2022-03-14T00:32:30.110" v="3895"/>
        <pc:sldMkLst>
          <pc:docMk/>
          <pc:sldMk cId="657330966" sldId="258"/>
        </pc:sldMkLst>
        <pc:spChg chg="mod">
          <ac:chgData name="Ikechi Nwaozuzu" userId="1aa4615fe4f40d85" providerId="LiveId" clId="{BC274875-2817-4F16-9A75-677C8C191B68}" dt="2022-03-13T07:45:14.954" v="533" actId="120"/>
          <ac:spMkLst>
            <pc:docMk/>
            <pc:sldMk cId="657330966" sldId="258"/>
            <ac:spMk id="2" creationId="{B92923BA-145B-4B0C-8A30-5EF28C6FCCD8}"/>
          </ac:spMkLst>
        </pc:spChg>
        <pc:spChg chg="mod">
          <ac:chgData name="Ikechi Nwaozuzu" userId="1aa4615fe4f40d85" providerId="LiveId" clId="{BC274875-2817-4F16-9A75-677C8C191B68}" dt="2022-03-13T13:20:13.581" v="1205" actId="20577"/>
          <ac:spMkLst>
            <pc:docMk/>
            <pc:sldMk cId="657330966" sldId="258"/>
            <ac:spMk id="9" creationId="{DA94418C-1455-1FDB-EC47-282E92340101}"/>
          </ac:spMkLst>
        </pc:spChg>
        <pc:picChg chg="mod">
          <ac:chgData name="Ikechi Nwaozuzu" userId="1aa4615fe4f40d85" providerId="LiveId" clId="{BC274875-2817-4F16-9A75-677C8C191B68}" dt="2022-03-13T07:46:25.318" v="544" actId="14100"/>
          <ac:picMkLst>
            <pc:docMk/>
            <pc:sldMk cId="657330966" sldId="258"/>
            <ac:picMk id="5" creationId="{A14F9C1E-A100-429F-9676-BB7D74E27B99}"/>
          </ac:picMkLst>
        </pc:picChg>
        <pc:picChg chg="add mod">
          <ac:chgData name="Ikechi Nwaozuzu" userId="1aa4615fe4f40d85" providerId="LiveId" clId="{BC274875-2817-4F16-9A75-677C8C191B68}" dt="2022-03-14T00:32:30.110" v="3895"/>
          <ac:picMkLst>
            <pc:docMk/>
            <pc:sldMk cId="657330966" sldId="258"/>
            <ac:picMk id="6" creationId="{3DD40890-236F-4DA8-8921-6C6B73EE4274}"/>
          </ac:picMkLst>
        </pc:picChg>
      </pc:sldChg>
      <pc:sldChg chg="addSp delSp modSp mod modTransition setBg modClrScheme modAnim delDesignElem chgLayout">
        <pc:chgData name="Ikechi Nwaozuzu" userId="1aa4615fe4f40d85" providerId="LiveId" clId="{BC274875-2817-4F16-9A75-677C8C191B68}" dt="2022-03-14T01:19:32.579" v="3910"/>
        <pc:sldMkLst>
          <pc:docMk/>
          <pc:sldMk cId="2730274526" sldId="259"/>
        </pc:sldMkLst>
        <pc:spChg chg="add del mod ord">
          <ac:chgData name="Ikechi Nwaozuzu" userId="1aa4615fe4f40d85" providerId="LiveId" clId="{BC274875-2817-4F16-9A75-677C8C191B68}" dt="2022-03-13T20:49:16.957" v="3681" actId="700"/>
          <ac:spMkLst>
            <pc:docMk/>
            <pc:sldMk cId="2730274526" sldId="259"/>
            <ac:spMk id="8" creationId="{A87F11BD-8082-4239-B7DB-567856E571A6}"/>
          </ac:spMkLst>
        </pc:spChg>
        <pc:spChg chg="add mod ord">
          <ac:chgData name="Ikechi Nwaozuzu" userId="1aa4615fe4f40d85" providerId="LiveId" clId="{BC274875-2817-4F16-9A75-677C8C191B68}" dt="2022-03-14T01:07:29.678" v="3906" actId="120"/>
          <ac:spMkLst>
            <pc:docMk/>
            <pc:sldMk cId="2730274526" sldId="259"/>
            <ac:spMk id="11" creationId="{BE7AAE87-F917-4154-9EAC-634BF5806D25}"/>
          </ac:spMkLst>
        </pc:spChg>
        <pc:spChg chg="add del mod ord">
          <ac:chgData name="Ikechi Nwaozuzu" userId="1aa4615fe4f40d85" providerId="LiveId" clId="{BC274875-2817-4F16-9A75-677C8C191B68}" dt="2022-03-13T22:20:06.220" v="3786" actId="478"/>
          <ac:spMkLst>
            <pc:docMk/>
            <pc:sldMk cId="2730274526" sldId="259"/>
            <ac:spMk id="39" creationId="{F0B11E85-2A08-54FA-76F5-4A83C7089F17}"/>
          </ac:spMkLst>
        </pc:spChg>
        <pc:spChg chg="add">
          <ac:chgData name="Ikechi Nwaozuzu" userId="1aa4615fe4f40d85" providerId="LiveId" clId="{BC274875-2817-4F16-9A75-677C8C191B68}" dt="2022-03-13T21:17:31.735" v="3721" actId="26606"/>
          <ac:spMkLst>
            <pc:docMk/>
            <pc:sldMk cId="2730274526" sldId="259"/>
            <ac:spMk id="44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21:17:26.690" v="3720" actId="700"/>
          <ac:spMkLst>
            <pc:docMk/>
            <pc:sldMk cId="2730274526" sldId="259"/>
            <ac:spMk id="58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20:43:48.763" v="3594" actId="26606"/>
          <ac:spMkLst>
            <pc:docMk/>
            <pc:sldMk cId="2730274526" sldId="259"/>
            <ac:spMk id="65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20:43:53.952" v="3596" actId="26606"/>
          <ac:spMkLst>
            <pc:docMk/>
            <pc:sldMk cId="2730274526" sldId="259"/>
            <ac:spMk id="69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20:44:11.516" v="3598" actId="26606"/>
          <ac:spMkLst>
            <pc:docMk/>
            <pc:sldMk cId="2730274526" sldId="259"/>
            <ac:spMk id="74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20:44:11.516" v="3598" actId="26606"/>
          <ac:spMkLst>
            <pc:docMk/>
            <pc:sldMk cId="2730274526" sldId="259"/>
            <ac:spMk id="76" creationId="{F0B11E85-2A08-54FA-76F5-4A83C7089F17}"/>
          </ac:spMkLst>
        </pc:spChg>
        <pc:picChg chg="mod">
          <ac:chgData name="Ikechi Nwaozuzu" userId="1aa4615fe4f40d85" providerId="LiveId" clId="{BC274875-2817-4F16-9A75-677C8C191B68}" dt="2022-03-13T21:17:31.735" v="3721" actId="26606"/>
          <ac:picMkLst>
            <pc:docMk/>
            <pc:sldMk cId="2730274526" sldId="259"/>
            <ac:picMk id="5" creationId="{CAA2ECEC-244A-45EE-BD64-3339ACABB648}"/>
          </ac:picMkLst>
        </pc:picChg>
        <pc:picChg chg="add del mod">
          <ac:chgData name="Ikechi Nwaozuzu" userId="1aa4615fe4f40d85" providerId="LiveId" clId="{BC274875-2817-4F16-9A75-677C8C191B68}" dt="2022-03-14T01:19:21.223" v="3909"/>
          <ac:picMkLst>
            <pc:docMk/>
            <pc:sldMk cId="2730274526" sldId="259"/>
            <ac:picMk id="13" creationId="{8D47F4B6-C261-4445-8DC2-1D23DC3ABCED}"/>
          </ac:picMkLst>
        </pc:picChg>
        <pc:picChg chg="add mod">
          <ac:chgData name="Ikechi Nwaozuzu" userId="1aa4615fe4f40d85" providerId="LiveId" clId="{BC274875-2817-4F16-9A75-677C8C191B68}" dt="2022-03-14T01:19:32.579" v="3910"/>
          <ac:picMkLst>
            <pc:docMk/>
            <pc:sldMk cId="2730274526" sldId="259"/>
            <ac:picMk id="15" creationId="{9294986A-2316-4161-BC9C-91FFFD22D6AB}"/>
          </ac:picMkLst>
        </pc:picChg>
        <pc:cxnChg chg="add">
          <ac:chgData name="Ikechi Nwaozuzu" userId="1aa4615fe4f40d85" providerId="LiveId" clId="{BC274875-2817-4F16-9A75-677C8C191B68}" dt="2022-03-13T21:17:31.735" v="3721" actId="26606"/>
          <ac:cxnSpMkLst>
            <pc:docMk/>
            <pc:sldMk cId="2730274526" sldId="259"/>
            <ac:cxnSpMk id="46" creationId="{D2E57F3D-33BE-4306-87E6-245763719516}"/>
          </ac:cxnSpMkLst>
        </pc:cxnChg>
        <pc:cxnChg chg="add del">
          <ac:chgData name="Ikechi Nwaozuzu" userId="1aa4615fe4f40d85" providerId="LiveId" clId="{BC274875-2817-4F16-9A75-677C8C191B68}" dt="2022-03-13T21:17:26.690" v="3720" actId="700"/>
          <ac:cxnSpMkLst>
            <pc:docMk/>
            <pc:sldMk cId="2730274526" sldId="259"/>
            <ac:cxnSpMk id="60" creationId="{D2E57F3D-33BE-4306-87E6-245763719516}"/>
          </ac:cxnSpMkLst>
        </pc:cxnChg>
        <pc:cxnChg chg="add del">
          <ac:chgData name="Ikechi Nwaozuzu" userId="1aa4615fe4f40d85" providerId="LiveId" clId="{BC274875-2817-4F16-9A75-677C8C191B68}" dt="2022-03-13T20:43:48.763" v="3594" actId="26606"/>
          <ac:cxnSpMkLst>
            <pc:docMk/>
            <pc:sldMk cId="2730274526" sldId="259"/>
            <ac:cxnSpMk id="67" creationId="{D2E57F3D-33BE-4306-87E6-245763719516}"/>
          </ac:cxnSpMkLst>
        </pc:cxnChg>
        <pc:cxnChg chg="add del">
          <ac:chgData name="Ikechi Nwaozuzu" userId="1aa4615fe4f40d85" providerId="LiveId" clId="{BC274875-2817-4F16-9A75-677C8C191B68}" dt="2022-03-13T20:43:53.952" v="3596" actId="26606"/>
          <ac:cxnSpMkLst>
            <pc:docMk/>
            <pc:sldMk cId="2730274526" sldId="259"/>
            <ac:cxnSpMk id="70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20:43:53.952" v="3596" actId="26606"/>
          <ac:cxnSpMkLst>
            <pc:docMk/>
            <pc:sldMk cId="2730274526" sldId="259"/>
            <ac:cxnSpMk id="71" creationId="{EE2E603F-4A95-4FE8-BB06-211DFD75DBEF}"/>
          </ac:cxnSpMkLst>
        </pc:cxnChg>
        <pc:cxnChg chg="add del">
          <ac:chgData name="Ikechi Nwaozuzu" userId="1aa4615fe4f40d85" providerId="LiveId" clId="{BC274875-2817-4F16-9A75-677C8C191B68}" dt="2022-03-13T20:43:53.952" v="3596" actId="26606"/>
          <ac:cxnSpMkLst>
            <pc:docMk/>
            <pc:sldMk cId="2730274526" sldId="259"/>
            <ac:cxnSpMk id="72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20:44:11.516" v="3598" actId="26606"/>
          <ac:cxnSpMkLst>
            <pc:docMk/>
            <pc:sldMk cId="2730274526" sldId="259"/>
            <ac:cxnSpMk id="75" creationId="{D2E57F3D-33BE-4306-87E6-245763719516}"/>
          </ac:cxnSpMkLst>
        </pc:cxnChg>
      </pc:sldChg>
      <pc:sldChg chg="addSp delSp modSp mod modTransition setBg modAnim">
        <pc:chgData name="Ikechi Nwaozuzu" userId="1aa4615fe4f40d85" providerId="LiveId" clId="{BC274875-2817-4F16-9A75-677C8C191B68}" dt="2022-03-14T01:38:32.422" v="3931"/>
        <pc:sldMkLst>
          <pc:docMk/>
          <pc:sldMk cId="1639769853" sldId="260"/>
        </pc:sldMkLst>
        <pc:spChg chg="mod">
          <ac:chgData name="Ikechi Nwaozuzu" userId="1aa4615fe4f40d85" providerId="LiveId" clId="{BC274875-2817-4F16-9A75-677C8C191B68}" dt="2022-03-13T21:14:41.088" v="3719" actId="20577"/>
          <ac:spMkLst>
            <pc:docMk/>
            <pc:sldMk cId="1639769853" sldId="260"/>
            <ac:spMk id="2" creationId="{443BDFB0-639B-4771-A677-CDDF1D2444E2}"/>
          </ac:spMkLst>
        </pc:spChg>
        <pc:spChg chg="mod">
          <ac:chgData name="Ikechi Nwaozuzu" userId="1aa4615fe4f40d85" providerId="LiveId" clId="{BC274875-2817-4F16-9A75-677C8C191B68}" dt="2022-03-13T22:26:55.069" v="3870" actId="313"/>
          <ac:spMkLst>
            <pc:docMk/>
            <pc:sldMk cId="1639769853" sldId="260"/>
            <ac:spMk id="41" creationId="{83B83410-C1BB-14E1-7050-6116C8DF41DC}"/>
          </ac:spMkLst>
        </pc:spChg>
        <pc:picChg chg="add del mod">
          <ac:chgData name="Ikechi Nwaozuzu" userId="1aa4615fe4f40d85" providerId="LiveId" clId="{BC274875-2817-4F16-9A75-677C8C191B68}" dt="2022-03-14T01:21:01.865" v="3914"/>
          <ac:picMkLst>
            <pc:docMk/>
            <pc:sldMk cId="1639769853" sldId="260"/>
            <ac:picMk id="6" creationId="{3FA46971-4C9D-40C4-BD1B-932DE066E859}"/>
          </ac:picMkLst>
        </pc:picChg>
        <pc:picChg chg="add del mod">
          <ac:chgData name="Ikechi Nwaozuzu" userId="1aa4615fe4f40d85" providerId="LiveId" clId="{BC274875-2817-4F16-9A75-677C8C191B68}" dt="2022-03-14T01:38:22.805" v="3930"/>
          <ac:picMkLst>
            <pc:docMk/>
            <pc:sldMk cId="1639769853" sldId="260"/>
            <ac:picMk id="7" creationId="{898471C4-9FB7-4344-BC80-65D0FFD25D97}"/>
          </ac:picMkLst>
        </pc:picChg>
        <pc:picChg chg="add mod">
          <ac:chgData name="Ikechi Nwaozuzu" userId="1aa4615fe4f40d85" providerId="LiveId" clId="{BC274875-2817-4F16-9A75-677C8C191B68}" dt="2022-03-14T01:38:32.422" v="3931"/>
          <ac:picMkLst>
            <pc:docMk/>
            <pc:sldMk cId="1639769853" sldId="260"/>
            <ac:picMk id="8" creationId="{BA5B3CE2-39EB-4ACC-9DE2-F251D6B99A03}"/>
          </ac:picMkLst>
        </pc:picChg>
      </pc:sldChg>
      <pc:sldChg chg="addSp delSp modSp mod modTransition setBg">
        <pc:chgData name="Ikechi Nwaozuzu" userId="1aa4615fe4f40d85" providerId="LiveId" clId="{BC274875-2817-4F16-9A75-677C8C191B68}" dt="2022-03-14T00:38:54.724" v="3896"/>
        <pc:sldMkLst>
          <pc:docMk/>
          <pc:sldMk cId="1555211659" sldId="261"/>
        </pc:sldMkLst>
        <pc:spChg chg="mod">
          <ac:chgData name="Ikechi Nwaozuzu" userId="1aa4615fe4f40d85" providerId="LiveId" clId="{BC274875-2817-4F16-9A75-677C8C191B68}" dt="2022-03-13T22:22:58.477" v="3788" actId="26606"/>
          <ac:spMkLst>
            <pc:docMk/>
            <pc:sldMk cId="1555211659" sldId="261"/>
            <ac:spMk id="2" creationId="{B91D1C08-0391-4A52-BFFF-F9B43069FF3E}"/>
          </ac:spMkLst>
        </pc:spChg>
        <pc:spChg chg="mod">
          <ac:chgData name="Ikechi Nwaozuzu" userId="1aa4615fe4f40d85" providerId="LiveId" clId="{BC274875-2817-4F16-9A75-677C8C191B68}" dt="2022-03-13T22:22:58.477" v="3788" actId="26606"/>
          <ac:spMkLst>
            <pc:docMk/>
            <pc:sldMk cId="1555211659" sldId="261"/>
            <ac:spMk id="9" creationId="{E288E65A-8C6E-AC69-42D8-845597323278}"/>
          </ac:spMkLst>
        </pc:spChg>
        <pc:spChg chg="del">
          <ac:chgData name="Ikechi Nwaozuzu" userId="1aa4615fe4f40d85" providerId="LiveId" clId="{BC274875-2817-4F16-9A75-677C8C191B68}" dt="2022-03-13T22:22:58.477" v="3788" actId="26606"/>
          <ac:spMkLst>
            <pc:docMk/>
            <pc:sldMk cId="1555211659" sldId="261"/>
            <ac:spMk id="12" creationId="{E49D7415-2F11-44C2-B6AA-13A25B6814B9}"/>
          </ac:spMkLst>
        </pc:spChg>
        <pc:spChg chg="add">
          <ac:chgData name="Ikechi Nwaozuzu" userId="1aa4615fe4f40d85" providerId="LiveId" clId="{BC274875-2817-4F16-9A75-677C8C191B68}" dt="2022-03-13T22:22:58.477" v="3788" actId="26606"/>
          <ac:spMkLst>
            <pc:docMk/>
            <pc:sldMk cId="1555211659" sldId="261"/>
            <ac:spMk id="19" creationId="{E49D7415-2F11-44C2-B6AA-13A25B6814B9}"/>
          </ac:spMkLst>
        </pc:spChg>
        <pc:picChg chg="mod">
          <ac:chgData name="Ikechi Nwaozuzu" userId="1aa4615fe4f40d85" providerId="LiveId" clId="{BC274875-2817-4F16-9A75-677C8C191B68}" dt="2022-03-13T22:22:58.477" v="3788" actId="26606"/>
          <ac:picMkLst>
            <pc:docMk/>
            <pc:sldMk cId="1555211659" sldId="261"/>
            <ac:picMk id="5" creationId="{5CCD6DBF-FD63-4EDC-A623-20BDF2D46F4B}"/>
          </ac:picMkLst>
        </pc:picChg>
        <pc:picChg chg="add mod">
          <ac:chgData name="Ikechi Nwaozuzu" userId="1aa4615fe4f40d85" providerId="LiveId" clId="{BC274875-2817-4F16-9A75-677C8C191B68}" dt="2022-03-14T00:38:54.724" v="3896"/>
          <ac:picMkLst>
            <pc:docMk/>
            <pc:sldMk cId="1555211659" sldId="261"/>
            <ac:picMk id="6" creationId="{DE1F19FF-AF17-4721-B6D8-55A34494E42D}"/>
          </ac:picMkLst>
        </pc:picChg>
        <pc:cxnChg chg="del">
          <ac:chgData name="Ikechi Nwaozuzu" userId="1aa4615fe4f40d85" providerId="LiveId" clId="{BC274875-2817-4F16-9A75-677C8C191B68}" dt="2022-03-13T22:22:58.477" v="3788" actId="26606"/>
          <ac:cxnSpMkLst>
            <pc:docMk/>
            <pc:sldMk cId="1555211659" sldId="261"/>
            <ac:cxnSpMk id="14" creationId="{D2E57F3D-33BE-4306-87E6-245763719516}"/>
          </ac:cxnSpMkLst>
        </pc:cxnChg>
        <pc:cxnChg chg="add">
          <ac:chgData name="Ikechi Nwaozuzu" userId="1aa4615fe4f40d85" providerId="LiveId" clId="{BC274875-2817-4F16-9A75-677C8C191B68}" dt="2022-03-13T22:22:58.477" v="3788" actId="26606"/>
          <ac:cxnSpMkLst>
            <pc:docMk/>
            <pc:sldMk cId="1555211659" sldId="261"/>
            <ac:cxnSpMk id="21" creationId="{D2E57F3D-33BE-4306-87E6-245763719516}"/>
          </ac:cxnSpMkLst>
        </pc:cxnChg>
      </pc:sldChg>
      <pc:sldChg chg="addSp delSp modSp mod modTransition setBg modAnim">
        <pc:chgData name="Ikechi Nwaozuzu" userId="1aa4615fe4f40d85" providerId="LiveId" clId="{BC274875-2817-4F16-9A75-677C8C191B68}" dt="2022-03-14T01:46:30.177" v="4224"/>
        <pc:sldMkLst>
          <pc:docMk/>
          <pc:sldMk cId="2711205104" sldId="262"/>
        </pc:sldMkLst>
        <pc:spChg chg="mod">
          <ac:chgData name="Ikechi Nwaozuzu" userId="1aa4615fe4f40d85" providerId="LiveId" clId="{BC274875-2817-4F16-9A75-677C8C191B68}" dt="2022-03-13T13:18:17.787" v="1193" actId="14100"/>
          <ac:spMkLst>
            <pc:docMk/>
            <pc:sldMk cId="2711205104" sldId="262"/>
            <ac:spMk id="2" creationId="{A27DDABC-6AA5-40C4-A774-F790CAA89BC7}"/>
          </ac:spMkLst>
        </pc:spChg>
        <pc:spChg chg="del mod">
          <ac:chgData name="Ikechi Nwaozuzu" userId="1aa4615fe4f40d85" providerId="LiveId" clId="{BC274875-2817-4F16-9A75-677C8C191B68}" dt="2022-03-14T01:22:52.141" v="3916" actId="22"/>
          <ac:spMkLst>
            <pc:docMk/>
            <pc:sldMk cId="2711205104" sldId="262"/>
            <ac:spMk id="9" creationId="{8A5CAB7C-7A9A-92EE-622B-CC1FFE7503A7}"/>
          </ac:spMkLst>
        </pc:spChg>
        <pc:spChg chg="add mod">
          <ac:chgData name="Ikechi Nwaozuzu" userId="1aa4615fe4f40d85" providerId="LiveId" clId="{BC274875-2817-4F16-9A75-677C8C191B68}" dt="2022-03-14T01:45:20.407" v="4221" actId="20577"/>
          <ac:spMkLst>
            <pc:docMk/>
            <pc:sldMk cId="2711205104" sldId="262"/>
            <ac:spMk id="10" creationId="{F96DD4CB-3605-4AD8-A10D-DB1596A56409}"/>
          </ac:spMkLst>
        </pc:spChg>
        <pc:picChg chg="del">
          <ac:chgData name="Ikechi Nwaozuzu" userId="1aa4615fe4f40d85" providerId="LiveId" clId="{BC274875-2817-4F16-9A75-677C8C191B68}" dt="2022-03-14T01:25:36.841" v="3921" actId="478"/>
          <ac:picMkLst>
            <pc:docMk/>
            <pc:sldMk cId="2711205104" sldId="262"/>
            <ac:picMk id="5" creationId="{4F9619DB-DD72-4128-9D4D-2CD469903072}"/>
          </ac:picMkLst>
        </pc:picChg>
        <pc:picChg chg="add mod ord">
          <ac:chgData name="Ikechi Nwaozuzu" userId="1aa4615fe4f40d85" providerId="LiveId" clId="{BC274875-2817-4F16-9A75-677C8C191B68}" dt="2022-03-14T01:25:47.452" v="3924" actId="14100"/>
          <ac:picMkLst>
            <pc:docMk/>
            <pc:sldMk cId="2711205104" sldId="262"/>
            <ac:picMk id="7" creationId="{B30DAE42-9653-4E5A-A111-5B53753AAB5B}"/>
          </ac:picMkLst>
        </pc:picChg>
        <pc:picChg chg="add mod">
          <ac:chgData name="Ikechi Nwaozuzu" userId="1aa4615fe4f40d85" providerId="LiveId" clId="{BC274875-2817-4F16-9A75-677C8C191B68}" dt="2022-03-14T01:25:42.803" v="3923" actId="14100"/>
          <ac:picMkLst>
            <pc:docMk/>
            <pc:sldMk cId="2711205104" sldId="262"/>
            <ac:picMk id="8" creationId="{69B6DFDE-119C-47E6-AB12-EE68A2471B09}"/>
          </ac:picMkLst>
        </pc:picChg>
        <pc:picChg chg="add del mod">
          <ac:chgData name="Ikechi Nwaozuzu" userId="1aa4615fe4f40d85" providerId="LiveId" clId="{BC274875-2817-4F16-9A75-677C8C191B68}" dt="2022-03-14T01:46:09.847" v="4223"/>
          <ac:picMkLst>
            <pc:docMk/>
            <pc:sldMk cId="2711205104" sldId="262"/>
            <ac:picMk id="11" creationId="{4934C6DF-C924-4436-BD79-313E9FE36E87}"/>
          </ac:picMkLst>
        </pc:picChg>
        <pc:picChg chg="add mod">
          <ac:chgData name="Ikechi Nwaozuzu" userId="1aa4615fe4f40d85" providerId="LiveId" clId="{BC274875-2817-4F16-9A75-677C8C191B68}" dt="2022-03-14T01:46:30.177" v="4224"/>
          <ac:picMkLst>
            <pc:docMk/>
            <pc:sldMk cId="2711205104" sldId="262"/>
            <ac:picMk id="13" creationId="{C5CEE27F-37FE-4FDF-A136-C063D0313C19}"/>
          </ac:picMkLst>
        </pc:picChg>
      </pc:sldChg>
      <pc:sldChg chg="addSp delSp modSp mod modTransition setBg delAnim modAnim">
        <pc:chgData name="Ikechi Nwaozuzu" userId="1aa4615fe4f40d85" providerId="LiveId" clId="{BC274875-2817-4F16-9A75-677C8C191B68}" dt="2022-03-14T01:38:06.485" v="3929"/>
        <pc:sldMkLst>
          <pc:docMk/>
          <pc:sldMk cId="126934398" sldId="263"/>
        </pc:sldMkLst>
        <pc:spChg chg="mod">
          <ac:chgData name="Ikechi Nwaozuzu" userId="1aa4615fe4f40d85" providerId="LiveId" clId="{BC274875-2817-4F16-9A75-677C8C191B68}" dt="2022-03-13T20:48:48.384" v="3678" actId="20577"/>
          <ac:spMkLst>
            <pc:docMk/>
            <pc:sldMk cId="126934398" sldId="263"/>
            <ac:spMk id="2" creationId="{FCF72C64-8539-4A6B-9DE0-5FFDBCAB55FE}"/>
          </ac:spMkLst>
        </pc:spChg>
        <pc:spChg chg="del mod">
          <ac:chgData name="Ikechi Nwaozuzu" userId="1aa4615fe4f40d85" providerId="LiveId" clId="{BC274875-2817-4F16-9A75-677C8C191B68}" dt="2022-03-13T22:13:17.111" v="3781" actId="478"/>
          <ac:spMkLst>
            <pc:docMk/>
            <pc:sldMk cId="126934398" sldId="263"/>
            <ac:spMk id="8" creationId="{E24737AE-7332-3DFF-45B1-DC886B824265}"/>
          </ac:spMkLst>
        </pc:spChg>
        <pc:picChg chg="add mod">
          <ac:chgData name="Ikechi Nwaozuzu" userId="1aa4615fe4f40d85" providerId="LiveId" clId="{BC274875-2817-4F16-9A75-677C8C191B68}" dt="2022-03-13T22:25:52.981" v="3789" actId="14100"/>
          <ac:picMkLst>
            <pc:docMk/>
            <pc:sldMk cId="126934398" sldId="263"/>
            <ac:picMk id="6" creationId="{5C8685E4-474D-4602-A006-3760F78DC8DF}"/>
          </ac:picMkLst>
        </pc:picChg>
        <pc:picChg chg="add del mod">
          <ac:chgData name="Ikechi Nwaozuzu" userId="1aa4615fe4f40d85" providerId="LiveId" clId="{BC274875-2817-4F16-9A75-677C8C191B68}" dt="2022-03-14T01:19:38.110" v="3911"/>
          <ac:picMkLst>
            <pc:docMk/>
            <pc:sldMk cId="126934398" sldId="263"/>
            <ac:picMk id="7" creationId="{5B162E2E-8132-4299-A67E-E2DC22FD5AC0}"/>
          </ac:picMkLst>
        </pc:picChg>
        <pc:picChg chg="add del mod">
          <ac:chgData name="Ikechi Nwaozuzu" userId="1aa4615fe4f40d85" providerId="LiveId" clId="{BC274875-2817-4F16-9A75-677C8C191B68}" dt="2022-03-14T01:36:14.268" v="3925" actId="478"/>
          <ac:picMkLst>
            <pc:docMk/>
            <pc:sldMk cId="126934398" sldId="263"/>
            <ac:picMk id="9" creationId="{8F86477C-BD73-4448-8347-D4DFE2341DE8}"/>
          </ac:picMkLst>
        </pc:picChg>
        <pc:picChg chg="add del mod">
          <ac:chgData name="Ikechi Nwaozuzu" userId="1aa4615fe4f40d85" providerId="LiveId" clId="{BC274875-2817-4F16-9A75-677C8C191B68}" dt="2022-03-14T01:37:26.802" v="3928"/>
          <ac:picMkLst>
            <pc:docMk/>
            <pc:sldMk cId="126934398" sldId="263"/>
            <ac:picMk id="10" creationId="{30D82B33-0F61-47B5-BDE1-80619C2C7DEA}"/>
          </ac:picMkLst>
        </pc:picChg>
        <pc:picChg chg="add mod">
          <ac:chgData name="Ikechi Nwaozuzu" userId="1aa4615fe4f40d85" providerId="LiveId" clId="{BC274875-2817-4F16-9A75-677C8C191B68}" dt="2022-03-14T01:38:06.485" v="3929"/>
          <ac:picMkLst>
            <pc:docMk/>
            <pc:sldMk cId="126934398" sldId="263"/>
            <ac:picMk id="12" creationId="{72BC68AF-6928-461D-95CC-39C942150485}"/>
          </ac:picMkLst>
        </pc:picChg>
      </pc:sldChg>
      <pc:sldChg chg="addSp delSp modSp new mod modTransition setBg">
        <pc:chgData name="Ikechi Nwaozuzu" userId="1aa4615fe4f40d85" providerId="LiveId" clId="{BC274875-2817-4F16-9A75-677C8C191B68}" dt="2022-03-13T21:09:12.142" v="3696"/>
        <pc:sldMkLst>
          <pc:docMk/>
          <pc:sldMk cId="3315652401" sldId="264"/>
        </pc:sldMkLst>
        <pc:spChg chg="del">
          <ac:chgData name="Ikechi Nwaozuzu" userId="1aa4615fe4f40d85" providerId="LiveId" clId="{BC274875-2817-4F16-9A75-677C8C191B68}" dt="2022-03-13T07:49:35.296" v="557" actId="26606"/>
          <ac:spMkLst>
            <pc:docMk/>
            <pc:sldMk cId="3315652401" sldId="264"/>
            <ac:spMk id="2" creationId="{279E14DB-4188-4245-A325-56A52B1D4B7C}"/>
          </ac:spMkLst>
        </pc:spChg>
        <pc:spChg chg="del">
          <ac:chgData name="Ikechi Nwaozuzu" userId="1aa4615fe4f40d85" providerId="LiveId" clId="{BC274875-2817-4F16-9A75-677C8C191B68}" dt="2022-03-13T07:49:32.691" v="556"/>
          <ac:spMkLst>
            <pc:docMk/>
            <pc:sldMk cId="3315652401" sldId="264"/>
            <ac:spMk id="3" creationId="{A8121467-6A66-4618-9C27-5DA96FD2254C}"/>
          </ac:spMkLst>
        </pc:spChg>
        <pc:spChg chg="add del">
          <ac:chgData name="Ikechi Nwaozuzu" userId="1aa4615fe4f40d85" providerId="LiveId" clId="{BC274875-2817-4F16-9A75-677C8C191B68}" dt="2022-03-13T07:49:51.767" v="558" actId="26606"/>
          <ac:spMkLst>
            <pc:docMk/>
            <pc:sldMk cId="3315652401" sldId="264"/>
            <ac:spMk id="13" creationId="{479833C7-FDE4-4657-B0B1-32BE833C2489}"/>
          </ac:spMkLst>
        </pc:spChg>
        <pc:spChg chg="add del">
          <ac:chgData name="Ikechi Nwaozuzu" userId="1aa4615fe4f40d85" providerId="LiveId" clId="{BC274875-2817-4F16-9A75-677C8C191B68}" dt="2022-03-13T07:49:51.767" v="558" actId="26606"/>
          <ac:spMkLst>
            <pc:docMk/>
            <pc:sldMk cId="3315652401" sldId="264"/>
            <ac:spMk id="15" creationId="{0ABE7C0B-A2D9-4202-A524-532DA2E2D582}"/>
          </ac:spMkLst>
        </pc:spChg>
        <pc:spChg chg="add del">
          <ac:chgData name="Ikechi Nwaozuzu" userId="1aa4615fe4f40d85" providerId="LiveId" clId="{BC274875-2817-4F16-9A75-677C8C191B68}" dt="2022-03-13T07:50:12.097" v="559" actId="26606"/>
          <ac:spMkLst>
            <pc:docMk/>
            <pc:sldMk cId="3315652401" sldId="264"/>
            <ac:spMk id="24" creationId="{B9C0E6AB-EAB6-41E0-9D49-369643E873A7}"/>
          </ac:spMkLst>
        </pc:spChg>
        <pc:spChg chg="add">
          <ac:chgData name="Ikechi Nwaozuzu" userId="1aa4615fe4f40d85" providerId="LiveId" clId="{BC274875-2817-4F16-9A75-677C8C191B68}" dt="2022-03-13T07:50:12.097" v="559" actId="26606"/>
          <ac:spMkLst>
            <pc:docMk/>
            <pc:sldMk cId="3315652401" sldId="264"/>
            <ac:spMk id="37" creationId="{B9C0E6AB-EAB6-41E0-9D49-369643E873A7}"/>
          </ac:spMkLst>
        </pc:spChg>
        <pc:spChg chg="add">
          <ac:chgData name="Ikechi Nwaozuzu" userId="1aa4615fe4f40d85" providerId="LiveId" clId="{BC274875-2817-4F16-9A75-677C8C191B68}" dt="2022-03-13T07:50:12.097" v="559" actId="26606"/>
          <ac:spMkLst>
            <pc:docMk/>
            <pc:sldMk cId="3315652401" sldId="264"/>
            <ac:spMk id="39" creationId="{93C2720B-5BC4-43B4-8F8F-7D4AD6386D10}"/>
          </ac:spMkLst>
        </pc:spChg>
        <pc:picChg chg="add mod">
          <ac:chgData name="Ikechi Nwaozuzu" userId="1aa4615fe4f40d85" providerId="LiveId" clId="{BC274875-2817-4F16-9A75-677C8C191B68}" dt="2022-03-13T07:50:17.112" v="560" actId="27614"/>
          <ac:picMkLst>
            <pc:docMk/>
            <pc:sldMk cId="3315652401" sldId="264"/>
            <ac:picMk id="4" creationId="{34F43387-FA6D-4713-B8A4-434B99B6EFE9}"/>
          </ac:picMkLst>
        </pc:picChg>
        <pc:cxnChg chg="add del">
          <ac:chgData name="Ikechi Nwaozuzu" userId="1aa4615fe4f40d85" providerId="LiveId" clId="{BC274875-2817-4F16-9A75-677C8C191B68}" dt="2022-03-13T07:49:51.767" v="558" actId="26606"/>
          <ac:cxnSpMkLst>
            <pc:docMk/>
            <pc:sldMk cId="3315652401" sldId="264"/>
            <ac:cxnSpMk id="9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07:49:51.767" v="558" actId="26606"/>
          <ac:cxnSpMkLst>
            <pc:docMk/>
            <pc:sldMk cId="3315652401" sldId="264"/>
            <ac:cxnSpMk id="11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20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22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26" creationId="{9A7693C2-7C46-4885-8B2F-E56127E15CA9}"/>
          </ac:cxnSpMkLst>
        </pc:cxnChg>
        <pc:cxnChg chg="add del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28" creationId="{8DC8D232-7D29-4476-9D51-FB25179F185C}"/>
          </ac:cxnSpMkLst>
        </pc:cxnChg>
        <pc:cxnChg chg="add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33" creationId="{F64F9B95-9045-48D2-B9F3-2927E98F54AA}"/>
          </ac:cxnSpMkLst>
        </pc:cxnChg>
        <pc:cxnChg chg="add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35" creationId="{085AA86F-6A4D-4BCB-A045-D992CDC2959B}"/>
          </ac:cxnSpMkLst>
        </pc:cxnChg>
        <pc:cxnChg chg="add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41" creationId="{F34F5BD6-1B3B-4B21-9901-8258D047A2D0}"/>
          </ac:cxnSpMkLst>
        </pc:cxnChg>
        <pc:cxnChg chg="add">
          <ac:chgData name="Ikechi Nwaozuzu" userId="1aa4615fe4f40d85" providerId="LiveId" clId="{BC274875-2817-4F16-9A75-677C8C191B68}" dt="2022-03-13T07:50:12.097" v="559" actId="26606"/>
          <ac:cxnSpMkLst>
            <pc:docMk/>
            <pc:sldMk cId="3315652401" sldId="264"/>
            <ac:cxnSpMk id="43" creationId="{539E51F4-9F13-4C51-9CE0-0AEDA7FE33B9}"/>
          </ac:cxnSpMkLst>
        </pc:cxnChg>
      </pc:sldChg>
      <pc:sldChg chg="addSp delSp modSp new mod modTransition setBg modClrScheme addAnim delAnim delDesignElem chgLayout">
        <pc:chgData name="Ikechi Nwaozuzu" userId="1aa4615fe4f40d85" providerId="LiveId" clId="{BC274875-2817-4F16-9A75-677C8C191B68}" dt="2022-03-13T22:56:11.172" v="3874"/>
        <pc:sldMkLst>
          <pc:docMk/>
          <pc:sldMk cId="2820242472" sldId="265"/>
        </pc:sldMkLst>
        <pc:spChg chg="del mod">
          <ac:chgData name="Ikechi Nwaozuzu" userId="1aa4615fe4f40d85" providerId="LiveId" clId="{BC274875-2817-4F16-9A75-677C8C191B68}" dt="2022-03-13T12:38:01.919" v="886" actId="478"/>
          <ac:spMkLst>
            <pc:docMk/>
            <pc:sldMk cId="2820242472" sldId="265"/>
            <ac:spMk id="2" creationId="{07121886-9035-48AC-B532-3278C4C09600}"/>
          </ac:spMkLst>
        </pc:spChg>
        <pc:spChg chg="add del mod ord">
          <ac:chgData name="Ikechi Nwaozuzu" userId="1aa4615fe4f40d85" providerId="LiveId" clId="{BC274875-2817-4F16-9A75-677C8C191B68}" dt="2022-03-13T20:57:38.678" v="3683" actId="6549"/>
          <ac:spMkLst>
            <pc:docMk/>
            <pc:sldMk cId="2820242472" sldId="265"/>
            <ac:spMk id="3" creationId="{20A519F5-5479-4496-B4D2-4AA855D48F65}"/>
          </ac:spMkLst>
        </pc:spChg>
        <pc:spChg chg="add del mod">
          <ac:chgData name="Ikechi Nwaozuzu" userId="1aa4615fe4f40d85" providerId="LiveId" clId="{BC274875-2817-4F16-9A75-677C8C191B68}" dt="2022-03-13T12:44:06.753" v="913"/>
          <ac:spMkLst>
            <pc:docMk/>
            <pc:sldMk cId="2820242472" sldId="265"/>
            <ac:spMk id="6" creationId="{7141DC04-548F-4004-A0FD-A8CE703C0093}"/>
          </ac:spMkLst>
        </pc:spChg>
        <pc:spChg chg="add del mod">
          <ac:chgData name="Ikechi Nwaozuzu" userId="1aa4615fe4f40d85" providerId="LiveId" clId="{BC274875-2817-4F16-9A75-677C8C191B68}" dt="2022-03-13T12:44:06.753" v="913"/>
          <ac:spMkLst>
            <pc:docMk/>
            <pc:sldMk cId="2820242472" sldId="265"/>
            <ac:spMk id="7" creationId="{E8A4BDE9-6574-4A05-8BA4-E3F6D7853275}"/>
          </ac:spMkLst>
        </pc:spChg>
        <pc:spChg chg="add mod ord">
          <ac:chgData name="Ikechi Nwaozuzu" userId="1aa4615fe4f40d85" providerId="LiveId" clId="{BC274875-2817-4F16-9A75-677C8C191B68}" dt="2022-03-13T12:54:44.944" v="1001" actId="26606"/>
          <ac:spMkLst>
            <pc:docMk/>
            <pc:sldMk cId="2820242472" sldId="265"/>
            <ac:spMk id="8" creationId="{4B863FBC-F1B1-46B8-9552-CFCC81E12D5A}"/>
          </ac:spMkLst>
        </pc:spChg>
        <pc:spChg chg="add del">
          <ac:chgData name="Ikechi Nwaozuzu" userId="1aa4615fe4f40d85" providerId="LiveId" clId="{BC274875-2817-4F16-9A75-677C8C191B68}" dt="2022-03-13T12:45:11.285" v="942" actId="700"/>
          <ac:spMkLst>
            <pc:docMk/>
            <pc:sldMk cId="2820242472" sldId="265"/>
            <ac:spMk id="10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2:46:55.885" v="990" actId="26606"/>
          <ac:spMkLst>
            <pc:docMk/>
            <pc:sldMk cId="2820242472" sldId="265"/>
            <ac:spMk id="17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12:46:55.885" v="990" actId="26606"/>
          <ac:spMkLst>
            <pc:docMk/>
            <pc:sldMk cId="2820242472" sldId="265"/>
            <ac:spMk id="19" creationId="{A5D67320-FCFD-4931-AAF7-C6C853329C7F}"/>
          </ac:spMkLst>
        </pc:spChg>
        <pc:spChg chg="add del">
          <ac:chgData name="Ikechi Nwaozuzu" userId="1aa4615fe4f40d85" providerId="LiveId" clId="{BC274875-2817-4F16-9A75-677C8C191B68}" dt="2022-03-13T12:46:58.444" v="992" actId="26606"/>
          <ac:spMkLst>
            <pc:docMk/>
            <pc:sldMk cId="2820242472" sldId="265"/>
            <ac:spMk id="25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12:47:00.674" v="994" actId="26606"/>
          <ac:spMkLst>
            <pc:docMk/>
            <pc:sldMk cId="2820242472" sldId="265"/>
            <ac:spMk id="30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12:54:33.364" v="997" actId="26606"/>
          <ac:spMkLst>
            <pc:docMk/>
            <pc:sldMk cId="2820242472" sldId="265"/>
            <ac:spMk id="35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12:54:33.364" v="997" actId="26606"/>
          <ac:spMkLst>
            <pc:docMk/>
            <pc:sldMk cId="2820242472" sldId="265"/>
            <ac:spMk id="36" creationId="{BC30665E-D592-446F-98EB-15F172A22697}"/>
          </ac:spMkLst>
        </pc:spChg>
        <pc:spChg chg="add del">
          <ac:chgData name="Ikechi Nwaozuzu" userId="1aa4615fe4f40d85" providerId="LiveId" clId="{BC274875-2817-4F16-9A75-677C8C191B68}" dt="2022-03-13T12:54:44.944" v="1001" actId="26606"/>
          <ac:spMkLst>
            <pc:docMk/>
            <pc:sldMk cId="2820242472" sldId="265"/>
            <ac:spMk id="41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12:54:44.935" v="1000" actId="26606"/>
          <ac:spMkLst>
            <pc:docMk/>
            <pc:sldMk cId="2820242472" sldId="265"/>
            <ac:spMk id="51" creationId="{33E93247-6229-44AB-A550-739E971E690B}"/>
          </ac:spMkLst>
        </pc:spChg>
        <pc:spChg chg="add">
          <ac:chgData name="Ikechi Nwaozuzu" userId="1aa4615fe4f40d85" providerId="LiveId" clId="{BC274875-2817-4F16-9A75-677C8C191B68}" dt="2022-03-13T12:54:44.944" v="1001" actId="26606"/>
          <ac:spMkLst>
            <pc:docMk/>
            <pc:sldMk cId="2820242472" sldId="265"/>
            <ac:spMk id="57" creationId="{33E93247-6229-44AB-A550-739E971E690B}"/>
          </ac:spMkLst>
        </pc:spChg>
        <pc:picChg chg="add mod">
          <ac:chgData name="Ikechi Nwaozuzu" userId="1aa4615fe4f40d85" providerId="LiveId" clId="{BC274875-2817-4F16-9A75-677C8C191B68}" dt="2022-03-13T13:01:00.587" v="1079" actId="14100"/>
          <ac:picMkLst>
            <pc:docMk/>
            <pc:sldMk cId="2820242472" sldId="265"/>
            <ac:picMk id="5" creationId="{6098F2D0-81AD-4279-AE5F-23535BCB10E4}"/>
          </ac:picMkLst>
        </pc:picChg>
        <pc:picChg chg="add mod">
          <ac:chgData name="Ikechi Nwaozuzu" userId="1aa4615fe4f40d85" providerId="LiveId" clId="{BC274875-2817-4F16-9A75-677C8C191B68}" dt="2022-03-13T22:56:11.172" v="3874"/>
          <ac:picMkLst>
            <pc:docMk/>
            <pc:sldMk cId="2820242472" sldId="265"/>
            <ac:picMk id="9" creationId="{014B4D07-A5BA-4834-BBA5-C475D780D3E4}"/>
          </ac:picMkLst>
        </pc:picChg>
        <pc:cxnChg chg="add del">
          <ac:chgData name="Ikechi Nwaozuzu" userId="1aa4615fe4f40d85" providerId="LiveId" clId="{BC274875-2817-4F16-9A75-677C8C191B68}" dt="2022-03-13T12:45:11.285" v="942" actId="700"/>
          <ac:cxnSpMkLst>
            <pc:docMk/>
            <pc:sldMk cId="2820242472" sldId="265"/>
            <ac:cxnSpMk id="12" creationId="{D2E57F3D-33BE-4306-87E6-245763719516}"/>
          </ac:cxnSpMkLst>
        </pc:cxnChg>
        <pc:cxnChg chg="add del">
          <ac:chgData name="Ikechi Nwaozuzu" userId="1aa4615fe4f40d85" providerId="LiveId" clId="{BC274875-2817-4F16-9A75-677C8C191B68}" dt="2022-03-13T12:46:55.885" v="990" actId="26606"/>
          <ac:cxnSpMkLst>
            <pc:docMk/>
            <pc:sldMk cId="2820242472" sldId="265"/>
            <ac:cxnSpMk id="13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2:46:55.885" v="990" actId="26606"/>
          <ac:cxnSpMkLst>
            <pc:docMk/>
            <pc:sldMk cId="2820242472" sldId="265"/>
            <ac:cxnSpMk id="15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2:46:55.885" v="990" actId="26606"/>
          <ac:cxnSpMkLst>
            <pc:docMk/>
            <pc:sldMk cId="2820242472" sldId="265"/>
            <ac:cxnSpMk id="21" creationId="{EE2E603F-4A95-4FE8-BB06-211DFD75DBEF}"/>
          </ac:cxnSpMkLst>
        </pc:cxnChg>
        <pc:cxnChg chg="add del">
          <ac:chgData name="Ikechi Nwaozuzu" userId="1aa4615fe4f40d85" providerId="LiveId" clId="{BC274875-2817-4F16-9A75-677C8C191B68}" dt="2022-03-13T12:46:58.444" v="992" actId="26606"/>
          <ac:cxnSpMkLst>
            <pc:docMk/>
            <pc:sldMk cId="2820242472" sldId="265"/>
            <ac:cxnSpMk id="23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2:46:58.444" v="992" actId="26606"/>
          <ac:cxnSpMkLst>
            <pc:docMk/>
            <pc:sldMk cId="2820242472" sldId="265"/>
            <ac:cxnSpMk id="24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2:46:58.444" v="992" actId="26606"/>
          <ac:cxnSpMkLst>
            <pc:docMk/>
            <pc:sldMk cId="2820242472" sldId="265"/>
            <ac:cxnSpMk id="26" creationId="{F9600FFC-92AF-4AD3-9595-B0E23476BD05}"/>
          </ac:cxnSpMkLst>
        </pc:cxnChg>
        <pc:cxnChg chg="add del">
          <ac:chgData name="Ikechi Nwaozuzu" userId="1aa4615fe4f40d85" providerId="LiveId" clId="{BC274875-2817-4F16-9A75-677C8C191B68}" dt="2022-03-13T12:47:00.674" v="994" actId="26606"/>
          <ac:cxnSpMkLst>
            <pc:docMk/>
            <pc:sldMk cId="2820242472" sldId="265"/>
            <ac:cxnSpMk id="28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2:47:00.674" v="994" actId="26606"/>
          <ac:cxnSpMkLst>
            <pc:docMk/>
            <pc:sldMk cId="2820242472" sldId="265"/>
            <ac:cxnSpMk id="29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2:47:00.674" v="994" actId="26606"/>
          <ac:cxnSpMkLst>
            <pc:docMk/>
            <pc:sldMk cId="2820242472" sldId="265"/>
            <ac:cxnSpMk id="31" creationId="{EE2E603F-4A95-4FE8-BB06-211DFD75DBEF}"/>
          </ac:cxnSpMkLst>
        </pc:cxnChg>
        <pc:cxnChg chg="add del">
          <ac:chgData name="Ikechi Nwaozuzu" userId="1aa4615fe4f40d85" providerId="LiveId" clId="{BC274875-2817-4F16-9A75-677C8C191B68}" dt="2022-03-13T12:54:33.364" v="997" actId="26606"/>
          <ac:cxnSpMkLst>
            <pc:docMk/>
            <pc:sldMk cId="2820242472" sldId="265"/>
            <ac:cxnSpMk id="33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2:54:33.364" v="997" actId="26606"/>
          <ac:cxnSpMkLst>
            <pc:docMk/>
            <pc:sldMk cId="2820242472" sldId="265"/>
            <ac:cxnSpMk id="34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2:54:33.364" v="997" actId="26606"/>
          <ac:cxnSpMkLst>
            <pc:docMk/>
            <pc:sldMk cId="2820242472" sldId="265"/>
            <ac:cxnSpMk id="37" creationId="{EE2E603F-4A95-4FE8-BB06-211DFD75DBEF}"/>
          </ac:cxnSpMkLst>
        </pc:cxnChg>
        <pc:cxnChg chg="add del">
          <ac:chgData name="Ikechi Nwaozuzu" userId="1aa4615fe4f40d85" providerId="LiveId" clId="{BC274875-2817-4F16-9A75-677C8C191B68}" dt="2022-03-13T12:54:44.944" v="1001" actId="26606"/>
          <ac:cxnSpMkLst>
            <pc:docMk/>
            <pc:sldMk cId="2820242472" sldId="265"/>
            <ac:cxnSpMk id="39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2:54:44.944" v="1001" actId="26606"/>
          <ac:cxnSpMkLst>
            <pc:docMk/>
            <pc:sldMk cId="2820242472" sldId="265"/>
            <ac:cxnSpMk id="40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2:54:44.944" v="1001" actId="26606"/>
          <ac:cxnSpMkLst>
            <pc:docMk/>
            <pc:sldMk cId="2820242472" sldId="265"/>
            <ac:cxnSpMk id="42" creationId="{EE2E603F-4A95-4FE8-BB06-211DFD75DBEF}"/>
          </ac:cxnSpMkLst>
        </pc:cxnChg>
        <pc:cxnChg chg="add del">
          <ac:chgData name="Ikechi Nwaozuzu" userId="1aa4615fe4f40d85" providerId="LiveId" clId="{BC274875-2817-4F16-9A75-677C8C191B68}" dt="2022-03-13T12:54:44.935" v="1000" actId="26606"/>
          <ac:cxnSpMkLst>
            <pc:docMk/>
            <pc:sldMk cId="2820242472" sldId="265"/>
            <ac:cxnSpMk id="47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2:54:44.935" v="1000" actId="26606"/>
          <ac:cxnSpMkLst>
            <pc:docMk/>
            <pc:sldMk cId="2820242472" sldId="265"/>
            <ac:cxnSpMk id="49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2:54:44.935" v="1000" actId="26606"/>
          <ac:cxnSpMkLst>
            <pc:docMk/>
            <pc:sldMk cId="2820242472" sldId="265"/>
            <ac:cxnSpMk id="53" creationId="{EE2E603F-4A95-4FE8-BB06-211DFD75DBEF}"/>
          </ac:cxnSpMkLst>
        </pc:cxnChg>
        <pc:cxnChg chg="add">
          <ac:chgData name="Ikechi Nwaozuzu" userId="1aa4615fe4f40d85" providerId="LiveId" clId="{BC274875-2817-4F16-9A75-677C8C191B68}" dt="2022-03-13T12:54:44.944" v="1001" actId="26606"/>
          <ac:cxnSpMkLst>
            <pc:docMk/>
            <pc:sldMk cId="2820242472" sldId="265"/>
            <ac:cxnSpMk id="55" creationId="{F64F9B95-9045-48D2-B9F3-2927E98F54AA}"/>
          </ac:cxnSpMkLst>
        </pc:cxnChg>
        <pc:cxnChg chg="add">
          <ac:chgData name="Ikechi Nwaozuzu" userId="1aa4615fe4f40d85" providerId="LiveId" clId="{BC274875-2817-4F16-9A75-677C8C191B68}" dt="2022-03-13T12:54:44.944" v="1001" actId="26606"/>
          <ac:cxnSpMkLst>
            <pc:docMk/>
            <pc:sldMk cId="2820242472" sldId="265"/>
            <ac:cxnSpMk id="56" creationId="{085AA86F-6A4D-4BCB-A045-D992CDC2959B}"/>
          </ac:cxnSpMkLst>
        </pc:cxnChg>
        <pc:cxnChg chg="add">
          <ac:chgData name="Ikechi Nwaozuzu" userId="1aa4615fe4f40d85" providerId="LiveId" clId="{BC274875-2817-4F16-9A75-677C8C191B68}" dt="2022-03-13T12:54:44.944" v="1001" actId="26606"/>
          <ac:cxnSpMkLst>
            <pc:docMk/>
            <pc:sldMk cId="2820242472" sldId="265"/>
            <ac:cxnSpMk id="58" creationId="{EE2E603F-4A95-4FE8-BB06-211DFD75DBEF}"/>
          </ac:cxnSpMkLst>
        </pc:cxnChg>
      </pc:sldChg>
      <pc:sldChg chg="addSp delSp modSp new mod modTransition setBg modClrScheme chgLayout">
        <pc:chgData name="Ikechi Nwaozuzu" userId="1aa4615fe4f40d85" providerId="LiveId" clId="{BC274875-2817-4F16-9A75-677C8C191B68}" dt="2022-03-13T23:43:01.798" v="3891"/>
        <pc:sldMkLst>
          <pc:docMk/>
          <pc:sldMk cId="3012949414" sldId="266"/>
        </pc:sldMkLst>
        <pc:spChg chg="del mod ord">
          <ac:chgData name="Ikechi Nwaozuzu" userId="1aa4615fe4f40d85" providerId="LiveId" clId="{BC274875-2817-4F16-9A75-677C8C191B68}" dt="2022-03-13T13:06:12.810" v="1082" actId="700"/>
          <ac:spMkLst>
            <pc:docMk/>
            <pc:sldMk cId="3012949414" sldId="266"/>
            <ac:spMk id="2" creationId="{29779921-A7D3-452D-8FD3-3873A32A2CC2}"/>
          </ac:spMkLst>
        </pc:spChg>
        <pc:spChg chg="add del mod ord">
          <ac:chgData name="Ikechi Nwaozuzu" userId="1aa4615fe4f40d85" providerId="LiveId" clId="{BC274875-2817-4F16-9A75-677C8C191B68}" dt="2022-03-13T13:06:31.844" v="1086" actId="700"/>
          <ac:spMkLst>
            <pc:docMk/>
            <pc:sldMk cId="3012949414" sldId="266"/>
            <ac:spMk id="3" creationId="{E82A7137-E6AC-48E7-ADD6-5FB71BE43C54}"/>
          </ac:spMkLst>
        </pc:spChg>
        <pc:spChg chg="add del mod ord">
          <ac:chgData name="Ikechi Nwaozuzu" userId="1aa4615fe4f40d85" providerId="LiveId" clId="{BC274875-2817-4F16-9A75-677C8C191B68}" dt="2022-03-13T13:06:31.844" v="1086" actId="700"/>
          <ac:spMkLst>
            <pc:docMk/>
            <pc:sldMk cId="3012949414" sldId="266"/>
            <ac:spMk id="4" creationId="{00DC121D-B851-4796-8176-C2000531E140}"/>
          </ac:spMkLst>
        </pc:spChg>
        <pc:spChg chg="add del mod ord">
          <ac:chgData name="Ikechi Nwaozuzu" userId="1aa4615fe4f40d85" providerId="LiveId" clId="{BC274875-2817-4F16-9A75-677C8C191B68}" dt="2022-03-13T13:07:15.904" v="1087" actId="700"/>
          <ac:spMkLst>
            <pc:docMk/>
            <pc:sldMk cId="3012949414" sldId="266"/>
            <ac:spMk id="5" creationId="{EB250A06-3277-4D35-BCBC-E0C6480691BC}"/>
          </ac:spMkLst>
        </pc:spChg>
        <pc:spChg chg="add del mod ord">
          <ac:chgData name="Ikechi Nwaozuzu" userId="1aa4615fe4f40d85" providerId="LiveId" clId="{BC274875-2817-4F16-9A75-677C8C191B68}" dt="2022-03-13T13:07:15.904" v="1087" actId="700"/>
          <ac:spMkLst>
            <pc:docMk/>
            <pc:sldMk cId="3012949414" sldId="266"/>
            <ac:spMk id="6" creationId="{A32570CC-DD9A-40E5-8C50-6E63BC83FF01}"/>
          </ac:spMkLst>
        </pc:spChg>
        <pc:spChg chg="add del mod ord">
          <ac:chgData name="Ikechi Nwaozuzu" userId="1aa4615fe4f40d85" providerId="LiveId" clId="{BC274875-2817-4F16-9A75-677C8C191B68}" dt="2022-03-13T13:07:15.904" v="1087" actId="700"/>
          <ac:spMkLst>
            <pc:docMk/>
            <pc:sldMk cId="3012949414" sldId="266"/>
            <ac:spMk id="7" creationId="{357F6642-295A-4396-9992-58653D75D41A}"/>
          </ac:spMkLst>
        </pc:spChg>
        <pc:spChg chg="add mod ord">
          <ac:chgData name="Ikechi Nwaozuzu" userId="1aa4615fe4f40d85" providerId="LiveId" clId="{BC274875-2817-4F16-9A75-677C8C191B68}" dt="2022-03-13T20:06:29.208" v="3374" actId="26606"/>
          <ac:spMkLst>
            <pc:docMk/>
            <pc:sldMk cId="3012949414" sldId="266"/>
            <ac:spMk id="8" creationId="{1F887166-9435-42E7-9C06-25573A7EF718}"/>
          </ac:spMkLst>
        </pc:spChg>
        <pc:spChg chg="add del mod ord">
          <ac:chgData name="Ikechi Nwaozuzu" userId="1aa4615fe4f40d85" providerId="LiveId" clId="{BC274875-2817-4F16-9A75-677C8C191B68}" dt="2022-03-13T13:07:23.085" v="1090" actId="26606"/>
          <ac:spMkLst>
            <pc:docMk/>
            <pc:sldMk cId="3012949414" sldId="266"/>
            <ac:spMk id="9" creationId="{3CDA77D6-9068-4CFC-A809-AA4EC8D67993}"/>
          </ac:spMkLst>
        </pc:spChg>
        <pc:spChg chg="add del mod">
          <ac:chgData name="Ikechi Nwaozuzu" userId="1aa4615fe4f40d85" providerId="LiveId" clId="{BC274875-2817-4F16-9A75-677C8C191B68}" dt="2022-03-13T13:09:33.606" v="1116" actId="767"/>
          <ac:spMkLst>
            <pc:docMk/>
            <pc:sldMk cId="3012949414" sldId="266"/>
            <ac:spMk id="10" creationId="{56A9F709-5F23-4F59-8CE9-3681E5F580D9}"/>
          </ac:spMkLst>
        </pc:spChg>
        <pc:spChg chg="add mod">
          <ac:chgData name="Ikechi Nwaozuzu" userId="1aa4615fe4f40d85" providerId="LiveId" clId="{BC274875-2817-4F16-9A75-677C8C191B68}" dt="2022-03-13T20:16:45.934" v="3460" actId="164"/>
          <ac:spMkLst>
            <pc:docMk/>
            <pc:sldMk cId="3012949414" sldId="266"/>
            <ac:spMk id="13" creationId="{CC7491CA-C91A-4C09-B1FB-C731CE8E42F6}"/>
          </ac:spMkLst>
        </pc:spChg>
        <pc:spChg chg="add del">
          <ac:chgData name="Ikechi Nwaozuzu" userId="1aa4615fe4f40d85" providerId="LiveId" clId="{BC274875-2817-4F16-9A75-677C8C191B68}" dt="2022-03-13T13:07:23.079" v="1089" actId="26606"/>
          <ac:spMkLst>
            <pc:docMk/>
            <pc:sldMk cId="3012949414" sldId="266"/>
            <ac:spMk id="18" creationId="{DEF92653-5D6D-47E6-8744-0DAF76E049C4}"/>
          </ac:spMkLst>
        </pc:spChg>
        <pc:spChg chg="add del">
          <ac:chgData name="Ikechi Nwaozuzu" userId="1aa4615fe4f40d85" providerId="LiveId" clId="{BC274875-2817-4F16-9A75-677C8C191B68}" dt="2022-03-13T19:16:55.406" v="3274" actId="26606"/>
          <ac:spMkLst>
            <pc:docMk/>
            <pc:sldMk cId="3012949414" sldId="266"/>
            <ac:spMk id="22" creationId="{5F710FDB-0919-493E-8539-8240C23F1EB2}"/>
          </ac:spMkLst>
        </pc:spChg>
        <pc:spChg chg="add del mod">
          <ac:chgData name="Ikechi Nwaozuzu" userId="1aa4615fe4f40d85" providerId="LiveId" clId="{BC274875-2817-4F16-9A75-677C8C191B68}" dt="2022-03-13T19:16:55.406" v="3274" actId="26606"/>
          <ac:spMkLst>
            <pc:docMk/>
            <pc:sldMk cId="3012949414" sldId="266"/>
            <ac:spMk id="24" creationId="{3CDA77D6-9068-4CFC-A809-AA4EC8D67993}"/>
          </ac:spMkLst>
        </pc:spChg>
        <pc:spChg chg="add del">
          <ac:chgData name="Ikechi Nwaozuzu" userId="1aa4615fe4f40d85" providerId="LiveId" clId="{BC274875-2817-4F16-9A75-677C8C191B68}" dt="2022-03-13T19:16:55.382" v="3273" actId="26606"/>
          <ac:spMkLst>
            <pc:docMk/>
            <pc:sldMk cId="3012949414" sldId="266"/>
            <ac:spMk id="30" creationId="{660EB578-C970-4186-B93C-45851BBC6E34}"/>
          </ac:spMkLst>
        </pc:spChg>
        <pc:spChg chg="add del">
          <ac:chgData name="Ikechi Nwaozuzu" userId="1aa4615fe4f40d85" providerId="LiveId" clId="{BC274875-2817-4F16-9A75-677C8C191B68}" dt="2022-03-13T19:25:06.613" v="3285" actId="26606"/>
          <ac:spMkLst>
            <pc:docMk/>
            <pc:sldMk cId="3012949414" sldId="266"/>
            <ac:spMk id="36" creationId="{985184E4-C93A-4E34-8365-1886AAC5DE60}"/>
          </ac:spMkLst>
        </pc:spChg>
        <pc:spChg chg="add del">
          <ac:chgData name="Ikechi Nwaozuzu" userId="1aa4615fe4f40d85" providerId="LiveId" clId="{BC274875-2817-4F16-9A75-677C8C191B68}" dt="2022-03-13T19:24:46.665" v="3280" actId="26606"/>
          <ac:spMkLst>
            <pc:docMk/>
            <pc:sldMk cId="3012949414" sldId="266"/>
            <ac:spMk id="43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24:46.665" v="3280" actId="26606"/>
          <ac:spMkLst>
            <pc:docMk/>
            <pc:sldMk cId="3012949414" sldId="266"/>
            <ac:spMk id="45" creationId="{19604516-F583-413C-8C0B-E7944F332B5A}"/>
          </ac:spMkLst>
        </pc:spChg>
        <pc:spChg chg="add del">
          <ac:chgData name="Ikechi Nwaozuzu" userId="1aa4615fe4f40d85" providerId="LiveId" clId="{BC274875-2817-4F16-9A75-677C8C191B68}" dt="2022-03-13T19:24:56.829" v="3282" actId="26606"/>
          <ac:spMkLst>
            <pc:docMk/>
            <pc:sldMk cId="3012949414" sldId="266"/>
            <ac:spMk id="49" creationId="{985184E4-C93A-4E34-8365-1886AAC5DE60}"/>
          </ac:spMkLst>
        </pc:spChg>
        <pc:spChg chg="add del">
          <ac:chgData name="Ikechi Nwaozuzu" userId="1aa4615fe4f40d85" providerId="LiveId" clId="{BC274875-2817-4F16-9A75-677C8C191B68}" dt="2022-03-13T19:25:06.566" v="3284" actId="26606"/>
          <ac:spMkLst>
            <pc:docMk/>
            <pc:sldMk cId="3012949414" sldId="266"/>
            <ac:spMk id="52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25:57.578" v="3286" actId="26606"/>
          <ac:spMkLst>
            <pc:docMk/>
            <pc:sldMk cId="3012949414" sldId="266"/>
            <ac:spMk id="56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35:05.435" v="3300" actId="26606"/>
          <ac:spMkLst>
            <pc:docMk/>
            <pc:sldMk cId="3012949414" sldId="266"/>
            <ac:spMk id="62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27:23.864" v="3292" actId="26606"/>
          <ac:spMkLst>
            <pc:docMk/>
            <pc:sldMk cId="3012949414" sldId="266"/>
            <ac:spMk id="66" creationId="{985184E4-C93A-4E34-8365-1886AAC5DE60}"/>
          </ac:spMkLst>
        </pc:spChg>
        <pc:spChg chg="add del">
          <ac:chgData name="Ikechi Nwaozuzu" userId="1aa4615fe4f40d85" providerId="LiveId" clId="{BC274875-2817-4F16-9A75-677C8C191B68}" dt="2022-03-13T19:27:36.842" v="3294" actId="26606"/>
          <ac:spMkLst>
            <pc:docMk/>
            <pc:sldMk cId="3012949414" sldId="266"/>
            <ac:spMk id="68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27:15.762" v="3290" actId="26606"/>
          <ac:spMkLst>
            <pc:docMk/>
            <pc:sldMk cId="3012949414" sldId="266"/>
            <ac:spMk id="69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27:36.842" v="3294" actId="26606"/>
          <ac:spMkLst>
            <pc:docMk/>
            <pc:sldMk cId="3012949414" sldId="266"/>
            <ac:spMk id="70" creationId="{19604516-F583-413C-8C0B-E7944F332B5A}"/>
          </ac:spMkLst>
        </pc:spChg>
        <pc:spChg chg="add del">
          <ac:chgData name="Ikechi Nwaozuzu" userId="1aa4615fe4f40d85" providerId="LiveId" clId="{BC274875-2817-4F16-9A75-677C8C191B68}" dt="2022-03-13T19:27:15.762" v="3290" actId="26606"/>
          <ac:spMkLst>
            <pc:docMk/>
            <pc:sldMk cId="3012949414" sldId="266"/>
            <ac:spMk id="71" creationId="{19604516-F583-413C-8C0B-E7944F332B5A}"/>
          </ac:spMkLst>
        </pc:spChg>
        <pc:spChg chg="add del">
          <ac:chgData name="Ikechi Nwaozuzu" userId="1aa4615fe4f40d85" providerId="LiveId" clId="{BC274875-2817-4F16-9A75-677C8C191B68}" dt="2022-03-13T19:36:33.580" v="3325" actId="26606"/>
          <ac:spMkLst>
            <pc:docMk/>
            <pc:sldMk cId="3012949414" sldId="266"/>
            <ac:spMk id="74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19:36:33.580" v="3325" actId="26606"/>
          <ac:spMkLst>
            <pc:docMk/>
            <pc:sldMk cId="3012949414" sldId="266"/>
            <ac:spMk id="75" creationId="{19604516-F583-413C-8C0B-E7944F332B5A}"/>
          </ac:spMkLst>
        </pc:spChg>
        <pc:spChg chg="add del">
          <ac:chgData name="Ikechi Nwaozuzu" userId="1aa4615fe4f40d85" providerId="LiveId" clId="{BC274875-2817-4F16-9A75-677C8C191B68}" dt="2022-03-13T20:06:29.208" v="3374" actId="26606"/>
          <ac:spMkLst>
            <pc:docMk/>
            <pc:sldMk cId="3012949414" sldId="266"/>
            <ac:spMk id="81" creationId="{F68B2C62-7648-4430-90D5-AE0F252AF113}"/>
          </ac:spMkLst>
        </pc:spChg>
        <pc:spChg chg="add del">
          <ac:chgData name="Ikechi Nwaozuzu" userId="1aa4615fe4f40d85" providerId="LiveId" clId="{BC274875-2817-4F16-9A75-677C8C191B68}" dt="2022-03-13T20:06:29.155" v="3373" actId="26606"/>
          <ac:spMkLst>
            <pc:docMk/>
            <pc:sldMk cId="3012949414" sldId="266"/>
            <ac:spMk id="90" creationId="{E49D7415-2F11-44C2-B6AA-13A25B6814B9}"/>
          </ac:spMkLst>
        </pc:spChg>
        <pc:spChg chg="add">
          <ac:chgData name="Ikechi Nwaozuzu" userId="1aa4615fe4f40d85" providerId="LiveId" clId="{BC274875-2817-4F16-9A75-677C8C191B68}" dt="2022-03-13T20:06:29.208" v="3374" actId="26606"/>
          <ac:spMkLst>
            <pc:docMk/>
            <pc:sldMk cId="3012949414" sldId="266"/>
            <ac:spMk id="96" creationId="{E49D7415-2F11-44C2-B6AA-13A25B6814B9}"/>
          </ac:spMkLst>
        </pc:spChg>
        <pc:grpChg chg="add mod">
          <ac:chgData name="Ikechi Nwaozuzu" userId="1aa4615fe4f40d85" providerId="LiveId" clId="{BC274875-2817-4F16-9A75-677C8C191B68}" dt="2022-03-13T20:16:45.934" v="3460" actId="164"/>
          <ac:grpSpMkLst>
            <pc:docMk/>
            <pc:sldMk cId="3012949414" sldId="266"/>
            <ac:grpSpMk id="15" creationId="{822C1213-EAFB-4A04-BEDC-632E06461AA7}"/>
          </ac:grpSpMkLst>
        </pc:grpChg>
        <pc:graphicFrameChg chg="add mod ord modGraphic">
          <ac:chgData name="Ikechi Nwaozuzu" userId="1aa4615fe4f40d85" providerId="LiveId" clId="{BC274875-2817-4F16-9A75-677C8C191B68}" dt="2022-03-13T20:13:14.189" v="3395" actId="20577"/>
          <ac:graphicFrameMkLst>
            <pc:docMk/>
            <pc:sldMk cId="3012949414" sldId="266"/>
            <ac:graphicFrameMk id="38" creationId="{A5515392-CC65-29C3-786F-8F5165E832E8}"/>
          </ac:graphicFrameMkLst>
        </pc:graphicFrameChg>
        <pc:picChg chg="add mod modCrop">
          <ac:chgData name="Ikechi Nwaozuzu" userId="1aa4615fe4f40d85" providerId="LiveId" clId="{BC274875-2817-4F16-9A75-677C8C191B68}" dt="2022-03-13T20:16:45.934" v="3460" actId="164"/>
          <ac:picMkLst>
            <pc:docMk/>
            <pc:sldMk cId="3012949414" sldId="266"/>
            <ac:picMk id="12" creationId="{B0BC5C30-EE55-439D-887C-1A939DA6EF16}"/>
          </ac:picMkLst>
        </pc:picChg>
        <pc:picChg chg="add mod">
          <ac:chgData name="Ikechi Nwaozuzu" userId="1aa4615fe4f40d85" providerId="LiveId" clId="{BC274875-2817-4F16-9A75-677C8C191B68}" dt="2022-03-13T23:43:01.798" v="3891"/>
          <ac:picMkLst>
            <pc:docMk/>
            <pc:sldMk cId="3012949414" sldId="266"/>
            <ac:picMk id="17" creationId="{B3C9090D-216E-422F-BBFB-F3FD6D9E3981}"/>
          </ac:picMkLst>
        </pc:picChg>
        <pc:picChg chg="add del">
          <ac:chgData name="Ikechi Nwaozuzu" userId="1aa4615fe4f40d85" providerId="LiveId" clId="{BC274875-2817-4F16-9A75-677C8C191B68}" dt="2022-03-13T19:16:55.382" v="3273" actId="26606"/>
          <ac:picMkLst>
            <pc:docMk/>
            <pc:sldMk cId="3012949414" sldId="266"/>
            <ac:picMk id="26" creationId="{5002A841-6240-36D8-5B38-4B80A219577D}"/>
          </ac:picMkLst>
        </pc:picChg>
        <pc:picChg chg="add del mod">
          <ac:chgData name="Ikechi Nwaozuzu" userId="1aa4615fe4f40d85" providerId="LiveId" clId="{BC274875-2817-4F16-9A75-677C8C191B68}" dt="2022-03-13T20:11:38.008" v="3379" actId="478"/>
          <ac:picMkLst>
            <pc:docMk/>
            <pc:sldMk cId="3012949414" sldId="266"/>
            <ac:picMk id="51" creationId="{CEF104CA-BECC-4F22-93F6-E36C9E0A96FE}"/>
          </ac:picMkLst>
        </pc:picChg>
        <pc:cxnChg chg="add del">
          <ac:chgData name="Ikechi Nwaozuzu" userId="1aa4615fe4f40d85" providerId="LiveId" clId="{BC274875-2817-4F16-9A75-677C8C191B68}" dt="2022-03-13T13:07:23.079" v="1089" actId="26606"/>
          <ac:cxnSpMkLst>
            <pc:docMk/>
            <pc:sldMk cId="3012949414" sldId="266"/>
            <ac:cxnSpMk id="14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3:07:23.079" v="1089" actId="26606"/>
          <ac:cxnSpMkLst>
            <pc:docMk/>
            <pc:sldMk cId="3012949414" sldId="266"/>
            <ac:cxnSpMk id="16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3:07:23.079" v="1089" actId="26606"/>
          <ac:cxnSpMkLst>
            <pc:docMk/>
            <pc:sldMk cId="3012949414" sldId="266"/>
            <ac:cxnSpMk id="20" creationId="{9CA98CE3-81A7-4FFE-A047-9AA65998D877}"/>
          </ac:cxnSpMkLst>
        </pc:cxnChg>
        <pc:cxnChg chg="add del">
          <ac:chgData name="Ikechi Nwaozuzu" userId="1aa4615fe4f40d85" providerId="LiveId" clId="{BC274875-2817-4F16-9A75-677C8C191B68}" dt="2022-03-13T19:16:55.406" v="3274" actId="26606"/>
          <ac:cxnSpMkLst>
            <pc:docMk/>
            <pc:sldMk cId="3012949414" sldId="266"/>
            <ac:cxnSpMk id="23" creationId="{057DD543-A5CD-4348-8624-8B4E57DB5F80}"/>
          </ac:cxnSpMkLst>
        </pc:cxnChg>
        <pc:cxnChg chg="add del">
          <ac:chgData name="Ikechi Nwaozuzu" userId="1aa4615fe4f40d85" providerId="LiveId" clId="{BC274875-2817-4F16-9A75-677C8C191B68}" dt="2022-03-13T19:16:55.382" v="3273" actId="26606"/>
          <ac:cxnSpMkLst>
            <pc:docMk/>
            <pc:sldMk cId="3012949414" sldId="266"/>
            <ac:cxnSpMk id="32" creationId="{CDF57B02-07BB-407B-BB36-06D9C64A673E}"/>
          </ac:cxnSpMkLst>
        </pc:cxnChg>
        <pc:cxnChg chg="add del">
          <ac:chgData name="Ikechi Nwaozuzu" userId="1aa4615fe4f40d85" providerId="LiveId" clId="{BC274875-2817-4F16-9A75-677C8C191B68}" dt="2022-03-13T19:16:55.382" v="3273" actId="26606"/>
          <ac:cxnSpMkLst>
            <pc:docMk/>
            <pc:sldMk cId="3012949414" sldId="266"/>
            <ac:cxnSpMk id="34" creationId="{C6855964-C920-48EB-8804-74291211C8A9}"/>
          </ac:cxnSpMkLst>
        </pc:cxnChg>
        <pc:cxnChg chg="add del">
          <ac:chgData name="Ikechi Nwaozuzu" userId="1aa4615fe4f40d85" providerId="LiveId" clId="{BC274875-2817-4F16-9A75-677C8C191B68}" dt="2022-03-13T19:25:06.613" v="3285" actId="26606"/>
          <ac:cxnSpMkLst>
            <pc:docMk/>
            <pc:sldMk cId="3012949414" sldId="266"/>
            <ac:cxnSpMk id="37" creationId="{8AB0D40B-37F7-4F1F-B956-AFC12066ABE3}"/>
          </ac:cxnSpMkLst>
        </pc:cxnChg>
        <pc:cxnChg chg="add del">
          <ac:chgData name="Ikechi Nwaozuzu" userId="1aa4615fe4f40d85" providerId="LiveId" clId="{BC274875-2817-4F16-9A75-677C8C191B68}" dt="2022-03-13T19:24:46.665" v="3280" actId="26606"/>
          <ac:cxnSpMkLst>
            <pc:docMk/>
            <pc:sldMk cId="3012949414" sldId="266"/>
            <ac:cxnSpMk id="47" creationId="{4BFD5B9F-5FB6-467D-83D5-DF82F1907354}"/>
          </ac:cxnSpMkLst>
        </pc:cxnChg>
        <pc:cxnChg chg="add del">
          <ac:chgData name="Ikechi Nwaozuzu" userId="1aa4615fe4f40d85" providerId="LiveId" clId="{BC274875-2817-4F16-9A75-677C8C191B68}" dt="2022-03-13T19:24:56.829" v="3282" actId="26606"/>
          <ac:cxnSpMkLst>
            <pc:docMk/>
            <pc:sldMk cId="3012949414" sldId="266"/>
            <ac:cxnSpMk id="50" creationId="{8AB0D40B-37F7-4F1F-B956-AFC12066ABE3}"/>
          </ac:cxnSpMkLst>
        </pc:cxnChg>
        <pc:cxnChg chg="add del">
          <ac:chgData name="Ikechi Nwaozuzu" userId="1aa4615fe4f40d85" providerId="LiveId" clId="{BC274875-2817-4F16-9A75-677C8C191B68}" dt="2022-03-13T19:25:06.566" v="3284" actId="26606"/>
          <ac:cxnSpMkLst>
            <pc:docMk/>
            <pc:sldMk cId="3012949414" sldId="266"/>
            <ac:cxnSpMk id="53" creationId="{B75B4F83-6FDB-4998-8E11-31CE6E7040B7}"/>
          </ac:cxnSpMkLst>
        </pc:cxnChg>
        <pc:cxnChg chg="add del">
          <ac:chgData name="Ikechi Nwaozuzu" userId="1aa4615fe4f40d85" providerId="LiveId" clId="{BC274875-2817-4F16-9A75-677C8C191B68}" dt="2022-03-13T19:25:06.566" v="3284" actId="26606"/>
          <ac:cxnSpMkLst>
            <pc:docMk/>
            <pc:sldMk cId="3012949414" sldId="266"/>
            <ac:cxnSpMk id="54" creationId="{B0794B99-5B9D-4B94-9505-1EDED76CD61F}"/>
          </ac:cxnSpMkLst>
        </pc:cxnChg>
        <pc:cxnChg chg="add del">
          <ac:chgData name="Ikechi Nwaozuzu" userId="1aa4615fe4f40d85" providerId="LiveId" clId="{BC274875-2817-4F16-9A75-677C8C191B68}" dt="2022-03-13T19:25:57.578" v="3286" actId="26606"/>
          <ac:cxnSpMkLst>
            <pc:docMk/>
            <pc:sldMk cId="3012949414" sldId="266"/>
            <ac:cxnSpMk id="57" creationId="{4BFD5B9F-5FB6-467D-83D5-DF82F1907354}"/>
          </ac:cxnSpMkLst>
        </pc:cxnChg>
        <pc:cxnChg chg="add del">
          <ac:chgData name="Ikechi Nwaozuzu" userId="1aa4615fe4f40d85" providerId="LiveId" clId="{BC274875-2817-4F16-9A75-677C8C191B68}" dt="2022-03-13T19:35:05.435" v="3300" actId="26606"/>
          <ac:cxnSpMkLst>
            <pc:docMk/>
            <pc:sldMk cId="3012949414" sldId="266"/>
            <ac:cxnSpMk id="64" creationId="{4BFD5B9F-5FB6-467D-83D5-DF82F1907354}"/>
          </ac:cxnSpMkLst>
        </pc:cxnChg>
        <pc:cxnChg chg="add del">
          <ac:chgData name="Ikechi Nwaozuzu" userId="1aa4615fe4f40d85" providerId="LiveId" clId="{BC274875-2817-4F16-9A75-677C8C191B68}" dt="2022-03-13T19:27:23.864" v="3292" actId="26606"/>
          <ac:cxnSpMkLst>
            <pc:docMk/>
            <pc:sldMk cId="3012949414" sldId="266"/>
            <ac:cxnSpMk id="67" creationId="{8AB0D40B-37F7-4F1F-B956-AFC12066ABE3}"/>
          </ac:cxnSpMkLst>
        </pc:cxnChg>
        <pc:cxnChg chg="add del">
          <ac:chgData name="Ikechi Nwaozuzu" userId="1aa4615fe4f40d85" providerId="LiveId" clId="{BC274875-2817-4F16-9A75-677C8C191B68}" dt="2022-03-13T19:27:36.842" v="3294" actId="26606"/>
          <ac:cxnSpMkLst>
            <pc:docMk/>
            <pc:sldMk cId="3012949414" sldId="266"/>
            <ac:cxnSpMk id="72" creationId="{4BFD5B9F-5FB6-467D-83D5-DF82F1907354}"/>
          </ac:cxnSpMkLst>
        </pc:cxnChg>
        <pc:cxnChg chg="add del">
          <ac:chgData name="Ikechi Nwaozuzu" userId="1aa4615fe4f40d85" providerId="LiveId" clId="{BC274875-2817-4F16-9A75-677C8C191B68}" dt="2022-03-13T19:27:15.762" v="3290" actId="26606"/>
          <ac:cxnSpMkLst>
            <pc:docMk/>
            <pc:sldMk cId="3012949414" sldId="266"/>
            <ac:cxnSpMk id="73" creationId="{4BFD5B9F-5FB6-467D-83D5-DF82F1907354}"/>
          </ac:cxnSpMkLst>
        </pc:cxnChg>
        <pc:cxnChg chg="add del">
          <ac:chgData name="Ikechi Nwaozuzu" userId="1aa4615fe4f40d85" providerId="LiveId" clId="{BC274875-2817-4F16-9A75-677C8C191B68}" dt="2022-03-13T19:36:33.580" v="3325" actId="26606"/>
          <ac:cxnSpMkLst>
            <pc:docMk/>
            <pc:sldMk cId="3012949414" sldId="266"/>
            <ac:cxnSpMk id="76" creationId="{4BFD5B9F-5FB6-467D-83D5-DF82F1907354}"/>
          </ac:cxnSpMkLst>
        </pc:cxnChg>
        <pc:cxnChg chg="add del">
          <ac:chgData name="Ikechi Nwaozuzu" userId="1aa4615fe4f40d85" providerId="LiveId" clId="{BC274875-2817-4F16-9A75-677C8C191B68}" dt="2022-03-13T20:06:29.208" v="3374" actId="26606"/>
          <ac:cxnSpMkLst>
            <pc:docMk/>
            <pc:sldMk cId="3012949414" sldId="266"/>
            <ac:cxnSpMk id="83" creationId="{B75B4F83-6FDB-4998-8E11-31CE6E7040B7}"/>
          </ac:cxnSpMkLst>
        </pc:cxnChg>
        <pc:cxnChg chg="add del">
          <ac:chgData name="Ikechi Nwaozuzu" userId="1aa4615fe4f40d85" providerId="LiveId" clId="{BC274875-2817-4F16-9A75-677C8C191B68}" dt="2022-03-13T20:06:29.208" v="3374" actId="26606"/>
          <ac:cxnSpMkLst>
            <pc:docMk/>
            <pc:sldMk cId="3012949414" sldId="266"/>
            <ac:cxnSpMk id="85" creationId="{B0794B99-5B9D-4B94-9505-1EDED76CD61F}"/>
          </ac:cxnSpMkLst>
        </pc:cxnChg>
        <pc:cxnChg chg="add del">
          <ac:chgData name="Ikechi Nwaozuzu" userId="1aa4615fe4f40d85" providerId="LiveId" clId="{BC274875-2817-4F16-9A75-677C8C191B68}" dt="2022-03-13T20:06:29.155" v="3373" actId="26606"/>
          <ac:cxnSpMkLst>
            <pc:docMk/>
            <pc:sldMk cId="3012949414" sldId="266"/>
            <ac:cxnSpMk id="92" creationId="{7F1E95A2-E5F1-4C8A-92DC-CE369D193924}"/>
          </ac:cxnSpMkLst>
        </pc:cxnChg>
        <pc:cxnChg chg="add del">
          <ac:chgData name="Ikechi Nwaozuzu" userId="1aa4615fe4f40d85" providerId="LiveId" clId="{BC274875-2817-4F16-9A75-677C8C191B68}" dt="2022-03-13T20:06:29.155" v="3373" actId="26606"/>
          <ac:cxnSpMkLst>
            <pc:docMk/>
            <pc:sldMk cId="3012949414" sldId="266"/>
            <ac:cxnSpMk id="94" creationId="{AFCF674C-D208-4497-A189-02E8503DA8F3}"/>
          </ac:cxnSpMkLst>
        </pc:cxnChg>
        <pc:cxnChg chg="add">
          <ac:chgData name="Ikechi Nwaozuzu" userId="1aa4615fe4f40d85" providerId="LiveId" clId="{BC274875-2817-4F16-9A75-677C8C191B68}" dt="2022-03-13T20:06:29.208" v="3374" actId="26606"/>
          <ac:cxnSpMkLst>
            <pc:docMk/>
            <pc:sldMk cId="3012949414" sldId="266"/>
            <ac:cxnSpMk id="97" creationId="{7F1E95A2-E5F1-4C8A-92DC-CE369D193924}"/>
          </ac:cxnSpMkLst>
        </pc:cxnChg>
        <pc:cxnChg chg="add">
          <ac:chgData name="Ikechi Nwaozuzu" userId="1aa4615fe4f40d85" providerId="LiveId" clId="{BC274875-2817-4F16-9A75-677C8C191B68}" dt="2022-03-13T20:06:29.208" v="3374" actId="26606"/>
          <ac:cxnSpMkLst>
            <pc:docMk/>
            <pc:sldMk cId="3012949414" sldId="266"/>
            <ac:cxnSpMk id="98" creationId="{AFCF674C-D208-4497-A189-02E8503DA8F3}"/>
          </ac:cxnSpMkLst>
        </pc:cxnChg>
      </pc:sldChg>
      <pc:sldChg chg="addSp delSp modSp new mod modTransition setBg modClrScheme chgLayout">
        <pc:chgData name="Ikechi Nwaozuzu" userId="1aa4615fe4f40d85" providerId="LiveId" clId="{BC274875-2817-4F16-9A75-677C8C191B68}" dt="2022-03-13T23:06:09.086" v="3875"/>
        <pc:sldMkLst>
          <pc:docMk/>
          <pc:sldMk cId="162563792" sldId="267"/>
        </pc:sldMkLst>
        <pc:spChg chg="mod ord">
          <ac:chgData name="Ikechi Nwaozuzu" userId="1aa4615fe4f40d85" providerId="LiveId" clId="{BC274875-2817-4F16-9A75-677C8C191B68}" dt="2022-03-13T16:04:40.136" v="1251" actId="26606"/>
          <ac:spMkLst>
            <pc:docMk/>
            <pc:sldMk cId="162563792" sldId="267"/>
            <ac:spMk id="2" creationId="{C3D66AAF-3CB9-4091-BD74-CA93B95A873E}"/>
          </ac:spMkLst>
        </pc:spChg>
        <pc:spChg chg="add mod ord">
          <ac:chgData name="Ikechi Nwaozuzu" userId="1aa4615fe4f40d85" providerId="LiveId" clId="{BC274875-2817-4F16-9A75-677C8C191B68}" dt="2022-03-13T16:04:40.136" v="1251" actId="26606"/>
          <ac:spMkLst>
            <pc:docMk/>
            <pc:sldMk cId="162563792" sldId="267"/>
            <ac:spMk id="3" creationId="{DC51AECA-4749-4EEA-B63A-0361EDD885CD}"/>
          </ac:spMkLst>
        </pc:spChg>
        <pc:spChg chg="add del mod">
          <ac:chgData name="Ikechi Nwaozuzu" userId="1aa4615fe4f40d85" providerId="LiveId" clId="{BC274875-2817-4F16-9A75-677C8C191B68}" dt="2022-03-13T16:01:48.171" v="1218" actId="478"/>
          <ac:spMkLst>
            <pc:docMk/>
            <pc:sldMk cId="162563792" sldId="267"/>
            <ac:spMk id="4" creationId="{6D55372E-C38A-4A1B-9918-F0D3139F935B}"/>
          </ac:spMkLst>
        </pc:spChg>
        <pc:spChg chg="add del mod">
          <ac:chgData name="Ikechi Nwaozuzu" userId="1aa4615fe4f40d85" providerId="LiveId" clId="{BC274875-2817-4F16-9A75-677C8C191B68}" dt="2022-03-13T16:01:45.010" v="1216" actId="478"/>
          <ac:spMkLst>
            <pc:docMk/>
            <pc:sldMk cId="162563792" sldId="267"/>
            <ac:spMk id="5" creationId="{F4D89169-6372-45AF-B191-5393F53EC9C1}"/>
          </ac:spMkLst>
        </pc:spChg>
        <pc:spChg chg="add del mod">
          <ac:chgData name="Ikechi Nwaozuzu" userId="1aa4615fe4f40d85" providerId="LiveId" clId="{BC274875-2817-4F16-9A75-677C8C191B68}" dt="2022-03-13T16:01:28.477" v="1208"/>
          <ac:spMkLst>
            <pc:docMk/>
            <pc:sldMk cId="162563792" sldId="267"/>
            <ac:spMk id="6" creationId="{F44EB663-8EFF-4A33-A99E-57117FB7105E}"/>
          </ac:spMkLst>
        </pc:spChg>
        <pc:spChg chg="add del mod">
          <ac:chgData name="Ikechi Nwaozuzu" userId="1aa4615fe4f40d85" providerId="LiveId" clId="{BC274875-2817-4F16-9A75-677C8C191B68}" dt="2022-03-13T16:01:28.477" v="1208"/>
          <ac:spMkLst>
            <pc:docMk/>
            <pc:sldMk cId="162563792" sldId="267"/>
            <ac:spMk id="7" creationId="{7D830538-CBE3-4D3C-A365-8310E8A6A09B}"/>
          </ac:spMkLst>
        </pc:spChg>
        <pc:spChg chg="add del mod">
          <ac:chgData name="Ikechi Nwaozuzu" userId="1aa4615fe4f40d85" providerId="LiveId" clId="{BC274875-2817-4F16-9A75-677C8C191B68}" dt="2022-03-13T16:01:30.965" v="1210"/>
          <ac:spMkLst>
            <pc:docMk/>
            <pc:sldMk cId="162563792" sldId="267"/>
            <ac:spMk id="8" creationId="{777A94B7-0FE4-4751-8658-E821DFE9B087}"/>
          </ac:spMkLst>
        </pc:spChg>
        <pc:spChg chg="add del mod">
          <ac:chgData name="Ikechi Nwaozuzu" userId="1aa4615fe4f40d85" providerId="LiveId" clId="{BC274875-2817-4F16-9A75-677C8C191B68}" dt="2022-03-13T16:01:30.965" v="1210"/>
          <ac:spMkLst>
            <pc:docMk/>
            <pc:sldMk cId="162563792" sldId="267"/>
            <ac:spMk id="9" creationId="{E4C65704-FAE3-4C1F-AB7C-FCDAA43B956A}"/>
          </ac:spMkLst>
        </pc:spChg>
        <pc:spChg chg="add del mod">
          <ac:chgData name="Ikechi Nwaozuzu" userId="1aa4615fe4f40d85" providerId="LiveId" clId="{BC274875-2817-4F16-9A75-677C8C191B68}" dt="2022-03-13T16:01:31.739" v="1212"/>
          <ac:spMkLst>
            <pc:docMk/>
            <pc:sldMk cId="162563792" sldId="267"/>
            <ac:spMk id="10" creationId="{68EB2005-C98D-475A-9229-643B7D4AD446}"/>
          </ac:spMkLst>
        </pc:spChg>
        <pc:spChg chg="add del mod">
          <ac:chgData name="Ikechi Nwaozuzu" userId="1aa4615fe4f40d85" providerId="LiveId" clId="{BC274875-2817-4F16-9A75-677C8C191B68}" dt="2022-03-13T16:01:31.739" v="1212"/>
          <ac:spMkLst>
            <pc:docMk/>
            <pc:sldMk cId="162563792" sldId="267"/>
            <ac:spMk id="11" creationId="{ED82E3C0-CE6D-4343-A9B1-3D7853BF2360}"/>
          </ac:spMkLst>
        </pc:spChg>
        <pc:spChg chg="add mod">
          <ac:chgData name="Ikechi Nwaozuzu" userId="1aa4615fe4f40d85" providerId="LiveId" clId="{BC274875-2817-4F16-9A75-677C8C191B68}" dt="2022-03-13T17:24:59.268" v="2086" actId="20577"/>
          <ac:spMkLst>
            <pc:docMk/>
            <pc:sldMk cId="162563792" sldId="267"/>
            <ac:spMk id="14" creationId="{3517262C-9D73-4550-B477-5F8C1E0839E2}"/>
          </ac:spMkLst>
        </pc:spChg>
        <pc:spChg chg="add del">
          <ac:chgData name="Ikechi Nwaozuzu" userId="1aa4615fe4f40d85" providerId="LiveId" clId="{BC274875-2817-4F16-9A75-677C8C191B68}" dt="2022-03-13T16:03:07.808" v="1232" actId="26606"/>
          <ac:spMkLst>
            <pc:docMk/>
            <pc:sldMk cId="162563792" sldId="267"/>
            <ac:spMk id="18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6:03:42.279" v="1239" actId="26606"/>
          <ac:spMkLst>
            <pc:docMk/>
            <pc:sldMk cId="162563792" sldId="267"/>
            <ac:spMk id="22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6:03:42.279" v="1238" actId="26606"/>
          <ac:spMkLst>
            <pc:docMk/>
            <pc:sldMk cId="162563792" sldId="267"/>
            <ac:spMk id="28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6:04:40.136" v="1251" actId="26606"/>
          <ac:spMkLst>
            <pc:docMk/>
            <pc:sldMk cId="162563792" sldId="267"/>
            <ac:spMk id="32" creationId="{E49D7415-2F11-44C2-B6AA-13A25B6814B9}"/>
          </ac:spMkLst>
        </pc:spChg>
        <pc:spChg chg="add">
          <ac:chgData name="Ikechi Nwaozuzu" userId="1aa4615fe4f40d85" providerId="LiveId" clId="{BC274875-2817-4F16-9A75-677C8C191B68}" dt="2022-03-13T16:04:40.136" v="1251" actId="26606"/>
          <ac:spMkLst>
            <pc:docMk/>
            <pc:sldMk cId="162563792" sldId="267"/>
            <ac:spMk id="38" creationId="{E49D7415-2F11-44C2-B6AA-13A25B6814B9}"/>
          </ac:spMkLst>
        </pc:spChg>
        <pc:picChg chg="add mod ord modCrop">
          <ac:chgData name="Ikechi Nwaozuzu" userId="1aa4615fe4f40d85" providerId="LiveId" clId="{BC274875-2817-4F16-9A75-677C8C191B68}" dt="2022-03-13T20:57:59.657" v="3686" actId="732"/>
          <ac:picMkLst>
            <pc:docMk/>
            <pc:sldMk cId="162563792" sldId="267"/>
            <ac:picMk id="13" creationId="{EE332E31-39EE-4150-B47F-97A508AEB7EF}"/>
          </ac:picMkLst>
        </pc:picChg>
        <pc:picChg chg="add mod">
          <ac:chgData name="Ikechi Nwaozuzu" userId="1aa4615fe4f40d85" providerId="LiveId" clId="{BC274875-2817-4F16-9A75-677C8C191B68}" dt="2022-03-13T23:06:09.086" v="3875"/>
          <ac:picMkLst>
            <pc:docMk/>
            <pc:sldMk cId="162563792" sldId="267"/>
            <ac:picMk id="15" creationId="{E0F9B5ED-C46D-4636-8021-4977FBB06A67}"/>
          </ac:picMkLst>
        </pc:picChg>
        <pc:cxnChg chg="add del">
          <ac:chgData name="Ikechi Nwaozuzu" userId="1aa4615fe4f40d85" providerId="LiveId" clId="{BC274875-2817-4F16-9A75-677C8C191B68}" dt="2022-03-13T16:03:07.808" v="1232" actId="26606"/>
          <ac:cxnSpMkLst>
            <pc:docMk/>
            <pc:sldMk cId="162563792" sldId="267"/>
            <ac:cxnSpMk id="20" creationId="{D2E57F3D-33BE-4306-87E6-245763719516}"/>
          </ac:cxnSpMkLst>
        </pc:cxnChg>
        <pc:cxnChg chg="add del">
          <ac:chgData name="Ikechi Nwaozuzu" userId="1aa4615fe4f40d85" providerId="LiveId" clId="{BC274875-2817-4F16-9A75-677C8C191B68}" dt="2022-03-13T16:03:42.279" v="1239" actId="26606"/>
          <ac:cxnSpMkLst>
            <pc:docMk/>
            <pc:sldMk cId="162563792" sldId="267"/>
            <ac:cxnSpMk id="23" creationId="{D2E57F3D-33BE-4306-87E6-245763719516}"/>
          </ac:cxnSpMkLst>
        </pc:cxnChg>
        <pc:cxnChg chg="add del">
          <ac:chgData name="Ikechi Nwaozuzu" userId="1aa4615fe4f40d85" providerId="LiveId" clId="{BC274875-2817-4F16-9A75-677C8C191B68}" dt="2022-03-13T16:03:42.279" v="1238" actId="26606"/>
          <ac:cxnSpMkLst>
            <pc:docMk/>
            <pc:sldMk cId="162563792" sldId="267"/>
            <ac:cxnSpMk id="30" creationId="{A2EE115A-0EB8-481C-8C81-2B08F397AE0C}"/>
          </ac:cxnSpMkLst>
        </pc:cxnChg>
        <pc:cxnChg chg="add del">
          <ac:chgData name="Ikechi Nwaozuzu" userId="1aa4615fe4f40d85" providerId="LiveId" clId="{BC274875-2817-4F16-9A75-677C8C191B68}" dt="2022-03-13T16:04:40.136" v="1251" actId="26606"/>
          <ac:cxnSpMkLst>
            <pc:docMk/>
            <pc:sldMk cId="162563792" sldId="267"/>
            <ac:cxnSpMk id="33" creationId="{D2E57F3D-33BE-4306-87E6-245763719516}"/>
          </ac:cxnSpMkLst>
        </pc:cxnChg>
        <pc:cxnChg chg="add">
          <ac:chgData name="Ikechi Nwaozuzu" userId="1aa4615fe4f40d85" providerId="LiveId" clId="{BC274875-2817-4F16-9A75-677C8C191B68}" dt="2022-03-13T16:04:40.136" v="1251" actId="26606"/>
          <ac:cxnSpMkLst>
            <pc:docMk/>
            <pc:sldMk cId="162563792" sldId="267"/>
            <ac:cxnSpMk id="40" creationId="{D2E57F3D-33BE-4306-87E6-245763719516}"/>
          </ac:cxnSpMkLst>
        </pc:cxnChg>
      </pc:sldChg>
      <pc:sldChg chg="addSp delSp modSp new mod modTransition setBg modAnim">
        <pc:chgData name="Ikechi Nwaozuzu" userId="1aa4615fe4f40d85" providerId="LiveId" clId="{BC274875-2817-4F16-9A75-677C8C191B68}" dt="2022-03-13T23:27:29.404" v="3890" actId="20577"/>
        <pc:sldMkLst>
          <pc:docMk/>
          <pc:sldMk cId="348595787" sldId="268"/>
        </pc:sldMkLst>
        <pc:spChg chg="mod">
          <ac:chgData name="Ikechi Nwaozuzu" userId="1aa4615fe4f40d85" providerId="LiveId" clId="{BC274875-2817-4F16-9A75-677C8C191B68}" dt="2022-03-13T19:03:29.673" v="3147" actId="20577"/>
          <ac:spMkLst>
            <pc:docMk/>
            <pc:sldMk cId="348595787" sldId="268"/>
            <ac:spMk id="2" creationId="{BB54FB5F-0DBF-467A-AE66-C01FC88614F1}"/>
          </ac:spMkLst>
        </pc:spChg>
        <pc:spChg chg="del">
          <ac:chgData name="Ikechi Nwaozuzu" userId="1aa4615fe4f40d85" providerId="LiveId" clId="{BC274875-2817-4F16-9A75-677C8C191B68}" dt="2022-03-13T16:19:58.454" v="1986" actId="22"/>
          <ac:spMkLst>
            <pc:docMk/>
            <pc:sldMk cId="348595787" sldId="268"/>
            <ac:spMk id="3" creationId="{B07908D0-2F1D-45B8-B458-D4E2BC6210B6}"/>
          </ac:spMkLst>
        </pc:spChg>
        <pc:spChg chg="add mod">
          <ac:chgData name="Ikechi Nwaozuzu" userId="1aa4615fe4f40d85" providerId="LiveId" clId="{BC274875-2817-4F16-9A75-677C8C191B68}" dt="2022-03-13T19:55:12.287" v="3362" actId="206"/>
          <ac:spMkLst>
            <pc:docMk/>
            <pc:sldMk cId="348595787" sldId="268"/>
            <ac:spMk id="8" creationId="{59DF9964-8713-4748-A830-8DE417A602FE}"/>
          </ac:spMkLst>
        </pc:spChg>
        <pc:spChg chg="add mod">
          <ac:chgData name="Ikechi Nwaozuzu" userId="1aa4615fe4f40d85" providerId="LiveId" clId="{BC274875-2817-4F16-9A75-677C8C191B68}" dt="2022-03-13T19:06:40.965" v="3164" actId="688"/>
          <ac:spMkLst>
            <pc:docMk/>
            <pc:sldMk cId="348595787" sldId="268"/>
            <ac:spMk id="9" creationId="{EA5A089B-5FA8-4C04-9FF1-67A0B7DB451B}"/>
          </ac:spMkLst>
        </pc:spChg>
        <pc:spChg chg="add del">
          <ac:chgData name="Ikechi Nwaozuzu" userId="1aa4615fe4f40d85" providerId="LiveId" clId="{BC274875-2817-4F16-9A75-677C8C191B68}" dt="2022-03-13T16:20:18.182" v="1991" actId="26606"/>
          <ac:spMkLst>
            <pc:docMk/>
            <pc:sldMk cId="348595787" sldId="268"/>
            <ac:spMk id="14" creationId="{33E93247-6229-44AB-A550-739E971E690B}"/>
          </ac:spMkLst>
        </pc:spChg>
        <pc:spChg chg="add del mod ord">
          <ac:chgData name="Ikechi Nwaozuzu" userId="1aa4615fe4f40d85" providerId="LiveId" clId="{BC274875-2817-4F16-9A75-677C8C191B68}" dt="2022-03-13T17:40:54.054" v="2404" actId="26606"/>
          <ac:spMkLst>
            <pc:docMk/>
            <pc:sldMk cId="348595787" sldId="268"/>
            <ac:spMk id="20" creationId="{80DCD952-E972-C529-C162-C0AE1FECECD8}"/>
          </ac:spMkLst>
        </pc:spChg>
        <pc:spChg chg="add del">
          <ac:chgData name="Ikechi Nwaozuzu" userId="1aa4615fe4f40d85" providerId="LiveId" clId="{BC274875-2817-4F16-9A75-677C8C191B68}" dt="2022-03-13T17:28:50.238" v="2104" actId="26606"/>
          <ac:spMkLst>
            <pc:docMk/>
            <pc:sldMk cId="348595787" sldId="268"/>
            <ac:spMk id="23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7:29:24.616" v="2115" actId="26606"/>
          <ac:spMkLst>
            <pc:docMk/>
            <pc:sldMk cId="348595787" sldId="268"/>
            <ac:spMk id="30" creationId="{E53615EE-C559-4E03-999B-5477F1626FE5}"/>
          </ac:spMkLst>
        </pc:spChg>
        <pc:spChg chg="add del">
          <ac:chgData name="Ikechi Nwaozuzu" userId="1aa4615fe4f40d85" providerId="LiveId" clId="{BC274875-2817-4F16-9A75-677C8C191B68}" dt="2022-03-13T17:29:06.124" v="2108" actId="26606"/>
          <ac:spMkLst>
            <pc:docMk/>
            <pc:sldMk cId="348595787" sldId="268"/>
            <ac:spMk id="39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7:29:10.774" v="2110" actId="26606"/>
          <ac:spMkLst>
            <pc:docMk/>
            <pc:sldMk cId="348595787" sldId="268"/>
            <ac:spMk id="45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7:29:14.659" v="2112" actId="26606"/>
          <ac:spMkLst>
            <pc:docMk/>
            <pc:sldMk cId="348595787" sldId="268"/>
            <ac:spMk id="48" creationId="{E49D7415-2F11-44C2-B6AA-13A25B6814B9}"/>
          </ac:spMkLst>
        </pc:spChg>
        <pc:spChg chg="add del">
          <ac:chgData name="Ikechi Nwaozuzu" userId="1aa4615fe4f40d85" providerId="LiveId" clId="{BC274875-2817-4F16-9A75-677C8C191B68}" dt="2022-03-13T17:29:24.616" v="2114" actId="26606"/>
          <ac:spMkLst>
            <pc:docMk/>
            <pc:sldMk cId="348595787" sldId="268"/>
            <ac:spMk id="52" creationId="{5FEC7A34-539B-4949-BC75-F49D5FFC93A2}"/>
          </ac:spMkLst>
        </pc:spChg>
        <pc:spChg chg="add del">
          <ac:chgData name="Ikechi Nwaozuzu" userId="1aa4615fe4f40d85" providerId="LiveId" clId="{BC274875-2817-4F16-9A75-677C8C191B68}" dt="2022-03-13T17:37:55.166" v="2376" actId="26606"/>
          <ac:spMkLst>
            <pc:docMk/>
            <pc:sldMk cId="348595787" sldId="268"/>
            <ac:spMk id="56" creationId="{E53615EE-C559-4E03-999B-5477F1626FE5}"/>
          </ac:spMkLst>
        </pc:spChg>
        <pc:spChg chg="add del">
          <ac:chgData name="Ikechi Nwaozuzu" userId="1aa4615fe4f40d85" providerId="LiveId" clId="{BC274875-2817-4F16-9A75-677C8C191B68}" dt="2022-03-13T17:37:55.151" v="2375" actId="26606"/>
          <ac:spMkLst>
            <pc:docMk/>
            <pc:sldMk cId="348595787" sldId="268"/>
            <ac:spMk id="63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38:25.183" v="2379" actId="26606"/>
          <ac:spMkLst>
            <pc:docMk/>
            <pc:sldMk cId="348595787" sldId="268"/>
            <ac:spMk id="69" creationId="{E49D7415-2F11-44C2-B6AA-13A25B6814B9}"/>
          </ac:spMkLst>
        </pc:spChg>
        <pc:spChg chg="add mod">
          <ac:chgData name="Ikechi Nwaozuzu" userId="1aa4615fe4f40d85" providerId="LiveId" clId="{BC274875-2817-4F16-9A75-677C8C191B68}" dt="2022-03-13T19:07:27.180" v="3175" actId="1076"/>
          <ac:spMkLst>
            <pc:docMk/>
            <pc:sldMk cId="348595787" sldId="268"/>
            <ac:spMk id="71" creationId="{95E286AE-03D2-4A73-94DA-FF42875C125A}"/>
          </ac:spMkLst>
        </pc:spChg>
        <pc:spChg chg="add del">
          <ac:chgData name="Ikechi Nwaozuzu" userId="1aa4615fe4f40d85" providerId="LiveId" clId="{BC274875-2817-4F16-9A75-677C8C191B68}" dt="2022-03-13T17:38:25.175" v="2378" actId="26606"/>
          <ac:spMkLst>
            <pc:docMk/>
            <pc:sldMk cId="348595787" sldId="268"/>
            <ac:spMk id="75" creationId="{E53615EE-C559-4E03-999B-5477F1626FE5}"/>
          </ac:spMkLst>
        </pc:spChg>
        <pc:spChg chg="add del">
          <ac:chgData name="Ikechi Nwaozuzu" userId="1aa4615fe4f40d85" providerId="LiveId" clId="{BC274875-2817-4F16-9A75-677C8C191B68}" dt="2022-03-13T17:39:09.715" v="2390" actId="26606"/>
          <ac:spMkLst>
            <pc:docMk/>
            <pc:sldMk cId="348595787" sldId="268"/>
            <ac:spMk id="81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40:54.054" v="2404" actId="26606"/>
          <ac:spMkLst>
            <pc:docMk/>
            <pc:sldMk cId="348595787" sldId="268"/>
            <ac:spMk id="88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40:43.024" v="2401" actId="26606"/>
          <ac:spMkLst>
            <pc:docMk/>
            <pc:sldMk cId="348595787" sldId="268"/>
            <ac:spMk id="97" creationId="{E53615EE-C559-4E03-999B-5477F1626FE5}"/>
          </ac:spMkLst>
        </pc:spChg>
        <pc:spChg chg="add del">
          <ac:chgData name="Ikechi Nwaozuzu" userId="1aa4615fe4f40d85" providerId="LiveId" clId="{BC274875-2817-4F16-9A75-677C8C191B68}" dt="2022-03-13T17:40:54.023" v="2403" actId="26606"/>
          <ac:spMkLst>
            <pc:docMk/>
            <pc:sldMk cId="348595787" sldId="268"/>
            <ac:spMk id="101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42:05.226" v="2418" actId="26606"/>
          <ac:spMkLst>
            <pc:docMk/>
            <pc:sldMk cId="348595787" sldId="268"/>
            <ac:spMk id="105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41:59.329" v="2413" actId="26606"/>
          <ac:spMkLst>
            <pc:docMk/>
            <pc:sldMk cId="348595787" sldId="268"/>
            <ac:spMk id="113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42:02.664" v="2415" actId="26606"/>
          <ac:spMkLst>
            <pc:docMk/>
            <pc:sldMk cId="348595787" sldId="268"/>
            <ac:spMk id="119" creationId="{C3D0AD61-C4EE-4A0B-8733-BAE046F63A90}"/>
          </ac:spMkLst>
        </pc:spChg>
        <pc:spChg chg="add del">
          <ac:chgData name="Ikechi Nwaozuzu" userId="1aa4615fe4f40d85" providerId="LiveId" clId="{BC274875-2817-4F16-9A75-677C8C191B68}" dt="2022-03-13T17:42:05.210" v="2417" actId="26606"/>
          <ac:spMkLst>
            <pc:docMk/>
            <pc:sldMk cId="348595787" sldId="268"/>
            <ac:spMk id="123" creationId="{C3D0AD61-C4EE-4A0B-8733-BAE046F63A90}"/>
          </ac:spMkLst>
        </pc:spChg>
        <pc:spChg chg="add">
          <ac:chgData name="Ikechi Nwaozuzu" userId="1aa4615fe4f40d85" providerId="LiveId" clId="{BC274875-2817-4F16-9A75-677C8C191B68}" dt="2022-03-13T17:42:05.226" v="2418" actId="26606"/>
          <ac:spMkLst>
            <pc:docMk/>
            <pc:sldMk cId="348595787" sldId="268"/>
            <ac:spMk id="127" creationId="{C3D0AD61-C4EE-4A0B-8733-BAE046F63A90}"/>
          </ac:spMkLst>
        </pc:spChg>
        <pc:graphicFrameChg chg="add del">
          <ac:chgData name="Ikechi Nwaozuzu" userId="1aa4615fe4f40d85" providerId="LiveId" clId="{BC274875-2817-4F16-9A75-677C8C191B68}" dt="2022-03-13T17:40:54.023" v="2403" actId="26606"/>
          <ac:graphicFrameMkLst>
            <pc:docMk/>
            <pc:sldMk cId="348595787" sldId="268"/>
            <ac:graphicFrameMk id="94" creationId="{C32D0831-C02C-A622-CD80-B6654FDE096A}"/>
          </ac:graphicFrameMkLst>
        </pc:graphicFrameChg>
        <pc:graphicFrameChg chg="add mod modGraphic">
          <ac:chgData name="Ikechi Nwaozuzu" userId="1aa4615fe4f40d85" providerId="LiveId" clId="{BC274875-2817-4F16-9A75-677C8C191B68}" dt="2022-03-13T23:27:29.404" v="3890" actId="20577"/>
          <ac:graphicFrameMkLst>
            <pc:docMk/>
            <pc:sldMk cId="348595787" sldId="268"/>
            <ac:graphicFrameMk id="107" creationId="{6B5175A1-3964-1370-EF20-83884ECFF46A}"/>
          </ac:graphicFrameMkLst>
        </pc:graphicFrameChg>
        <pc:picChg chg="add mod ord modCrop">
          <ac:chgData name="Ikechi Nwaozuzu" userId="1aa4615fe4f40d85" providerId="LiveId" clId="{BC274875-2817-4F16-9A75-677C8C191B68}" dt="2022-03-13T17:44:55.553" v="2431" actId="14100"/>
          <ac:picMkLst>
            <pc:docMk/>
            <pc:sldMk cId="348595787" sldId="268"/>
            <ac:picMk id="5" creationId="{C7629B2F-572B-4E34-AA55-1EF0DA0B4761}"/>
          </ac:picMkLst>
        </pc:picChg>
        <pc:picChg chg="add mod modCrop">
          <ac:chgData name="Ikechi Nwaozuzu" userId="1aa4615fe4f40d85" providerId="LiveId" clId="{BC274875-2817-4F16-9A75-677C8C191B68}" dt="2022-03-13T17:44:40.380" v="2429" actId="1076"/>
          <ac:picMkLst>
            <pc:docMk/>
            <pc:sldMk cId="348595787" sldId="268"/>
            <ac:picMk id="7" creationId="{7BFC5D10-A823-46D2-BC6F-FC010339331E}"/>
          </ac:picMkLst>
        </pc:picChg>
        <pc:picChg chg="add del mod">
          <ac:chgData name="Ikechi Nwaozuzu" userId="1aa4615fe4f40d85" providerId="LiveId" clId="{BC274875-2817-4F16-9A75-677C8C191B68}" dt="2022-03-13T23:18:12.163" v="3877"/>
          <ac:picMkLst>
            <pc:docMk/>
            <pc:sldMk cId="348595787" sldId="268"/>
            <ac:picMk id="11" creationId="{4C3C84BA-1238-4467-874E-A68F1A0E6465}"/>
          </ac:picMkLst>
        </pc:picChg>
        <pc:picChg chg="add mod">
          <ac:chgData name="Ikechi Nwaozuzu" userId="1aa4615fe4f40d85" providerId="LiveId" clId="{BC274875-2817-4F16-9A75-677C8C191B68}" dt="2022-03-13T23:19:07.795" v="3878"/>
          <ac:picMkLst>
            <pc:docMk/>
            <pc:sldMk cId="348595787" sldId="268"/>
            <ac:picMk id="13" creationId="{B9637C73-9F4F-48D0-B519-341F11F21485}"/>
          </ac:picMkLst>
        </pc:picChg>
        <pc:cxnChg chg="add del">
          <ac:chgData name="Ikechi Nwaozuzu" userId="1aa4615fe4f40d85" providerId="LiveId" clId="{BC274875-2817-4F16-9A75-677C8C191B68}" dt="2022-03-13T16:20:18.182" v="1991" actId="26606"/>
          <ac:cxnSpMkLst>
            <pc:docMk/>
            <pc:sldMk cId="348595787" sldId="268"/>
            <ac:cxnSpMk id="10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16:20:18.182" v="1991" actId="26606"/>
          <ac:cxnSpMkLst>
            <pc:docMk/>
            <pc:sldMk cId="348595787" sldId="268"/>
            <ac:cxnSpMk id="12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16:20:18.182" v="1991" actId="26606"/>
          <ac:cxnSpMkLst>
            <pc:docMk/>
            <pc:sldMk cId="348595787" sldId="268"/>
            <ac:cxnSpMk id="16" creationId="{EE2E603F-4A95-4FE8-BB06-211DFD75DBEF}"/>
          </ac:cxnSpMkLst>
        </pc:cxnChg>
        <pc:cxnChg chg="add del">
          <ac:chgData name="Ikechi Nwaozuzu" userId="1aa4615fe4f40d85" providerId="LiveId" clId="{BC274875-2817-4F16-9A75-677C8C191B68}" dt="2022-03-13T17:28:50.238" v="2104" actId="26606"/>
          <ac:cxnSpMkLst>
            <pc:docMk/>
            <pc:sldMk cId="348595787" sldId="268"/>
            <ac:cxnSpMk id="25" creationId="{8E0104E4-99BC-494F-8342-F250828E574F}"/>
          </ac:cxnSpMkLst>
        </pc:cxnChg>
        <pc:cxnChg chg="add del">
          <ac:chgData name="Ikechi Nwaozuzu" userId="1aa4615fe4f40d85" providerId="LiveId" clId="{BC274875-2817-4F16-9A75-677C8C191B68}" dt="2022-03-13T17:29:24.616" v="2115" actId="26606"/>
          <ac:cxnSpMkLst>
            <pc:docMk/>
            <pc:sldMk cId="348595787" sldId="268"/>
            <ac:cxnSpMk id="32" creationId="{799A8EBD-049C-48E6-97ED-C9102D78FC79}"/>
          </ac:cxnSpMkLst>
        </pc:cxnChg>
        <pc:cxnChg chg="add del">
          <ac:chgData name="Ikechi Nwaozuzu" userId="1aa4615fe4f40d85" providerId="LiveId" clId="{BC274875-2817-4F16-9A75-677C8C191B68}" dt="2022-03-13T17:29:24.616" v="2115" actId="26606"/>
          <ac:cxnSpMkLst>
            <pc:docMk/>
            <pc:sldMk cId="348595787" sldId="268"/>
            <ac:cxnSpMk id="34" creationId="{07AB7C5C-C091-4C25-B1BD-93E2F6948C92}"/>
          </ac:cxnSpMkLst>
        </pc:cxnChg>
        <pc:cxnChg chg="add del">
          <ac:chgData name="Ikechi Nwaozuzu" userId="1aa4615fe4f40d85" providerId="LiveId" clId="{BC274875-2817-4F16-9A75-677C8C191B68}" dt="2022-03-13T17:29:06.124" v="2108" actId="26606"/>
          <ac:cxnSpMkLst>
            <pc:docMk/>
            <pc:sldMk cId="348595787" sldId="268"/>
            <ac:cxnSpMk id="41" creationId="{C19EF34C-5622-413F-9C9F-AC937E306E7B}"/>
          </ac:cxnSpMkLst>
        </pc:cxnChg>
        <pc:cxnChg chg="add del">
          <ac:chgData name="Ikechi Nwaozuzu" userId="1aa4615fe4f40d85" providerId="LiveId" clId="{BC274875-2817-4F16-9A75-677C8C191B68}" dt="2022-03-13T17:29:06.124" v="2108" actId="26606"/>
          <ac:cxnSpMkLst>
            <pc:docMk/>
            <pc:sldMk cId="348595787" sldId="268"/>
            <ac:cxnSpMk id="43" creationId="{28549954-3C0C-48B7-9BE6-9B32C39D0444}"/>
          </ac:cxnSpMkLst>
        </pc:cxnChg>
        <pc:cxnChg chg="add del">
          <ac:chgData name="Ikechi Nwaozuzu" userId="1aa4615fe4f40d85" providerId="LiveId" clId="{BC274875-2817-4F16-9A75-677C8C191B68}" dt="2022-03-13T17:29:10.774" v="2110" actId="26606"/>
          <ac:cxnSpMkLst>
            <pc:docMk/>
            <pc:sldMk cId="348595787" sldId="268"/>
            <ac:cxnSpMk id="46" creationId="{99220B2C-6CE8-4619-B421-F58E16F610A0}"/>
          </ac:cxnSpMkLst>
        </pc:cxnChg>
        <pc:cxnChg chg="add del">
          <ac:chgData name="Ikechi Nwaozuzu" userId="1aa4615fe4f40d85" providerId="LiveId" clId="{BC274875-2817-4F16-9A75-677C8C191B68}" dt="2022-03-13T17:29:14.659" v="2112" actId="26606"/>
          <ac:cxnSpMkLst>
            <pc:docMk/>
            <pc:sldMk cId="348595787" sldId="268"/>
            <ac:cxnSpMk id="49" creationId="{8E0104E4-99BC-494F-8342-F250828E574F}"/>
          </ac:cxnSpMkLst>
        </pc:cxnChg>
        <pc:cxnChg chg="add del">
          <ac:chgData name="Ikechi Nwaozuzu" userId="1aa4615fe4f40d85" providerId="LiveId" clId="{BC274875-2817-4F16-9A75-677C8C191B68}" dt="2022-03-13T17:29:14.659" v="2112" actId="26606"/>
          <ac:cxnSpMkLst>
            <pc:docMk/>
            <pc:sldMk cId="348595787" sldId="268"/>
            <ac:cxnSpMk id="50" creationId="{9D15A59D-0E33-4ECD-8312-5E0201B3D95D}"/>
          </ac:cxnSpMkLst>
        </pc:cxnChg>
        <pc:cxnChg chg="add del">
          <ac:chgData name="Ikechi Nwaozuzu" userId="1aa4615fe4f40d85" providerId="LiveId" clId="{BC274875-2817-4F16-9A75-677C8C191B68}" dt="2022-03-13T17:29:24.616" v="2114" actId="26606"/>
          <ac:cxnSpMkLst>
            <pc:docMk/>
            <pc:sldMk cId="348595787" sldId="268"/>
            <ac:cxnSpMk id="53" creationId="{CA4B2C18-146D-48F9-BB98-D4E4D70A5A79}"/>
          </ac:cxnSpMkLst>
        </pc:cxnChg>
        <pc:cxnChg chg="add del">
          <ac:chgData name="Ikechi Nwaozuzu" userId="1aa4615fe4f40d85" providerId="LiveId" clId="{BC274875-2817-4F16-9A75-677C8C191B68}" dt="2022-03-13T17:29:24.616" v="2114" actId="26606"/>
          <ac:cxnSpMkLst>
            <pc:docMk/>
            <pc:sldMk cId="348595787" sldId="268"/>
            <ac:cxnSpMk id="54" creationId="{E51784B1-4DE1-43A3-95B9-A0EB6529F0B9}"/>
          </ac:cxnSpMkLst>
        </pc:cxnChg>
        <pc:cxnChg chg="add del">
          <ac:chgData name="Ikechi Nwaozuzu" userId="1aa4615fe4f40d85" providerId="LiveId" clId="{BC274875-2817-4F16-9A75-677C8C191B68}" dt="2022-03-13T17:37:55.166" v="2376" actId="26606"/>
          <ac:cxnSpMkLst>
            <pc:docMk/>
            <pc:sldMk cId="348595787" sldId="268"/>
            <ac:cxnSpMk id="57" creationId="{799A8EBD-049C-48E6-97ED-C9102D78FC79}"/>
          </ac:cxnSpMkLst>
        </pc:cxnChg>
        <pc:cxnChg chg="add del">
          <ac:chgData name="Ikechi Nwaozuzu" userId="1aa4615fe4f40d85" providerId="LiveId" clId="{BC274875-2817-4F16-9A75-677C8C191B68}" dt="2022-03-13T17:37:55.166" v="2376" actId="26606"/>
          <ac:cxnSpMkLst>
            <pc:docMk/>
            <pc:sldMk cId="348595787" sldId="268"/>
            <ac:cxnSpMk id="58" creationId="{07AB7C5C-C091-4C25-B1BD-93E2F6948C92}"/>
          </ac:cxnSpMkLst>
        </pc:cxnChg>
        <pc:cxnChg chg="add del">
          <ac:chgData name="Ikechi Nwaozuzu" userId="1aa4615fe4f40d85" providerId="LiveId" clId="{BC274875-2817-4F16-9A75-677C8C191B68}" dt="2022-03-13T17:37:55.151" v="2375" actId="26606"/>
          <ac:cxnSpMkLst>
            <pc:docMk/>
            <pc:sldMk cId="348595787" sldId="268"/>
            <ac:cxnSpMk id="65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37:55.151" v="2375" actId="26606"/>
          <ac:cxnSpMkLst>
            <pc:docMk/>
            <pc:sldMk cId="348595787" sldId="268"/>
            <ac:cxnSpMk id="67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38:25.183" v="2379" actId="26606"/>
          <ac:cxnSpMkLst>
            <pc:docMk/>
            <pc:sldMk cId="348595787" sldId="268"/>
            <ac:cxnSpMk id="70" creationId="{BB7C66CA-DA4D-47B5-AAC3-CD1A8EE95C63}"/>
          </ac:cxnSpMkLst>
        </pc:cxnChg>
        <pc:cxnChg chg="add del">
          <ac:chgData name="Ikechi Nwaozuzu" userId="1aa4615fe4f40d85" providerId="LiveId" clId="{BC274875-2817-4F16-9A75-677C8C191B68}" dt="2022-03-13T17:38:25.175" v="2378" actId="26606"/>
          <ac:cxnSpMkLst>
            <pc:docMk/>
            <pc:sldMk cId="348595787" sldId="268"/>
            <ac:cxnSpMk id="77" creationId="{9AEDDB4C-6582-43D5-AF25-99F4AD3A1BDC}"/>
          </ac:cxnSpMkLst>
        </pc:cxnChg>
        <pc:cxnChg chg="add del">
          <ac:chgData name="Ikechi Nwaozuzu" userId="1aa4615fe4f40d85" providerId="LiveId" clId="{BC274875-2817-4F16-9A75-677C8C191B68}" dt="2022-03-13T17:38:25.175" v="2378" actId="26606"/>
          <ac:cxnSpMkLst>
            <pc:docMk/>
            <pc:sldMk cId="348595787" sldId="268"/>
            <ac:cxnSpMk id="79" creationId="{AB152A91-2920-4848-A8BC-B15DA32454FB}"/>
          </ac:cxnSpMkLst>
        </pc:cxnChg>
        <pc:cxnChg chg="add del">
          <ac:chgData name="Ikechi Nwaozuzu" userId="1aa4615fe4f40d85" providerId="LiveId" clId="{BC274875-2817-4F16-9A75-677C8C191B68}" dt="2022-03-13T17:39:09.715" v="2390" actId="26606"/>
          <ac:cxnSpMkLst>
            <pc:docMk/>
            <pc:sldMk cId="348595787" sldId="268"/>
            <ac:cxnSpMk id="82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39:09.715" v="2390" actId="26606"/>
          <ac:cxnSpMkLst>
            <pc:docMk/>
            <pc:sldMk cId="348595787" sldId="268"/>
            <ac:cxnSpMk id="83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40:54.054" v="2404" actId="26606"/>
          <ac:cxnSpMkLst>
            <pc:docMk/>
            <pc:sldMk cId="348595787" sldId="268"/>
            <ac:cxnSpMk id="90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40:54.054" v="2404" actId="26606"/>
          <ac:cxnSpMkLst>
            <pc:docMk/>
            <pc:sldMk cId="348595787" sldId="268"/>
            <ac:cxnSpMk id="92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40:43.024" v="2401" actId="26606"/>
          <ac:cxnSpMkLst>
            <pc:docMk/>
            <pc:sldMk cId="348595787" sldId="268"/>
            <ac:cxnSpMk id="99" creationId="{799A8EBD-049C-48E6-97ED-C9102D78FC79}"/>
          </ac:cxnSpMkLst>
        </pc:cxnChg>
        <pc:cxnChg chg="add del">
          <ac:chgData name="Ikechi Nwaozuzu" userId="1aa4615fe4f40d85" providerId="LiveId" clId="{BC274875-2817-4F16-9A75-677C8C191B68}" dt="2022-03-13T17:40:54.023" v="2403" actId="26606"/>
          <ac:cxnSpMkLst>
            <pc:docMk/>
            <pc:sldMk cId="348595787" sldId="268"/>
            <ac:cxnSpMk id="102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40:54.023" v="2403" actId="26606"/>
          <ac:cxnSpMkLst>
            <pc:docMk/>
            <pc:sldMk cId="348595787" sldId="268"/>
            <ac:cxnSpMk id="103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42:05.226" v="2418" actId="26606"/>
          <ac:cxnSpMkLst>
            <pc:docMk/>
            <pc:sldMk cId="348595787" sldId="268"/>
            <ac:cxnSpMk id="106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42:05.226" v="2418" actId="26606"/>
          <ac:cxnSpMkLst>
            <pc:docMk/>
            <pc:sldMk cId="348595787" sldId="268"/>
            <ac:cxnSpMk id="108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41:59.329" v="2413" actId="26606"/>
          <ac:cxnSpMkLst>
            <pc:docMk/>
            <pc:sldMk cId="348595787" sldId="268"/>
            <ac:cxnSpMk id="115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41:59.329" v="2413" actId="26606"/>
          <ac:cxnSpMkLst>
            <pc:docMk/>
            <pc:sldMk cId="348595787" sldId="268"/>
            <ac:cxnSpMk id="117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42:02.664" v="2415" actId="26606"/>
          <ac:cxnSpMkLst>
            <pc:docMk/>
            <pc:sldMk cId="348595787" sldId="268"/>
            <ac:cxnSpMk id="120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42:02.664" v="2415" actId="26606"/>
          <ac:cxnSpMkLst>
            <pc:docMk/>
            <pc:sldMk cId="348595787" sldId="268"/>
            <ac:cxnSpMk id="121" creationId="{A122FEF2-9343-4D52-A0EA-3EB03CB8BC76}"/>
          </ac:cxnSpMkLst>
        </pc:cxnChg>
        <pc:cxnChg chg="add del">
          <ac:chgData name="Ikechi Nwaozuzu" userId="1aa4615fe4f40d85" providerId="LiveId" clId="{BC274875-2817-4F16-9A75-677C8C191B68}" dt="2022-03-13T17:42:05.210" v="2417" actId="26606"/>
          <ac:cxnSpMkLst>
            <pc:docMk/>
            <pc:sldMk cId="348595787" sldId="268"/>
            <ac:cxnSpMk id="124" creationId="{B0627202-EFF9-43AD-A17D-9C0A5835337C}"/>
          </ac:cxnSpMkLst>
        </pc:cxnChg>
        <pc:cxnChg chg="add del">
          <ac:chgData name="Ikechi Nwaozuzu" userId="1aa4615fe4f40d85" providerId="LiveId" clId="{BC274875-2817-4F16-9A75-677C8C191B68}" dt="2022-03-13T17:42:05.210" v="2417" actId="26606"/>
          <ac:cxnSpMkLst>
            <pc:docMk/>
            <pc:sldMk cId="348595787" sldId="268"/>
            <ac:cxnSpMk id="125" creationId="{A122FEF2-9343-4D52-A0EA-3EB03CB8BC76}"/>
          </ac:cxnSpMkLst>
        </pc:cxnChg>
        <pc:cxnChg chg="add">
          <ac:chgData name="Ikechi Nwaozuzu" userId="1aa4615fe4f40d85" providerId="LiveId" clId="{BC274875-2817-4F16-9A75-677C8C191B68}" dt="2022-03-13T17:42:05.226" v="2418" actId="26606"/>
          <ac:cxnSpMkLst>
            <pc:docMk/>
            <pc:sldMk cId="348595787" sldId="268"/>
            <ac:cxnSpMk id="128" creationId="{B0627202-EFF9-43AD-A17D-9C0A5835337C}"/>
          </ac:cxnSpMkLst>
        </pc:cxnChg>
        <pc:cxnChg chg="add">
          <ac:chgData name="Ikechi Nwaozuzu" userId="1aa4615fe4f40d85" providerId="LiveId" clId="{BC274875-2817-4F16-9A75-677C8C191B68}" dt="2022-03-13T17:42:05.226" v="2418" actId="26606"/>
          <ac:cxnSpMkLst>
            <pc:docMk/>
            <pc:sldMk cId="348595787" sldId="268"/>
            <ac:cxnSpMk id="129" creationId="{A122FEF2-9343-4D52-A0EA-3EB03CB8BC76}"/>
          </ac:cxnSpMkLst>
        </pc:cxnChg>
      </pc:sldChg>
      <pc:sldChg chg="addSp delSp modSp new mod modTransition setBg modClrScheme modAnim delDesignElem chgLayout">
        <pc:chgData name="Ikechi Nwaozuzu" userId="1aa4615fe4f40d85" providerId="LiveId" clId="{BC274875-2817-4F16-9A75-677C8C191B68}" dt="2022-03-14T00:05:57.628" v="3894"/>
        <pc:sldMkLst>
          <pc:docMk/>
          <pc:sldMk cId="433011971" sldId="269"/>
        </pc:sldMkLst>
        <pc:spChg chg="del">
          <ac:chgData name="Ikechi Nwaozuzu" userId="1aa4615fe4f40d85" providerId="LiveId" clId="{BC274875-2817-4F16-9A75-677C8C191B68}" dt="2022-03-13T19:08:20.880" v="3177" actId="700"/>
          <ac:spMkLst>
            <pc:docMk/>
            <pc:sldMk cId="433011971" sldId="269"/>
            <ac:spMk id="2" creationId="{EA3D2082-0684-4B50-90CB-FE093014C12A}"/>
          </ac:spMkLst>
        </pc:spChg>
        <pc:spChg chg="del">
          <ac:chgData name="Ikechi Nwaozuzu" userId="1aa4615fe4f40d85" providerId="LiveId" clId="{BC274875-2817-4F16-9A75-677C8C191B68}" dt="2022-03-13T19:08:20.880" v="3177" actId="700"/>
          <ac:spMkLst>
            <pc:docMk/>
            <pc:sldMk cId="433011971" sldId="269"/>
            <ac:spMk id="3" creationId="{25151DDA-479D-4A70-9E87-E5A633E4BB98}"/>
          </ac:spMkLst>
        </pc:spChg>
        <pc:spChg chg="add mod ord">
          <ac:chgData name="Ikechi Nwaozuzu" userId="1aa4615fe4f40d85" providerId="LiveId" clId="{BC274875-2817-4F16-9A75-677C8C191B68}" dt="2022-03-13T21:23:07.215" v="3768" actId="700"/>
          <ac:spMkLst>
            <pc:docMk/>
            <pc:sldMk cId="433011971" sldId="269"/>
            <ac:spMk id="6" creationId="{B51A24F1-2320-41F9-A4C4-C544ABCD8C0D}"/>
          </ac:spMkLst>
        </pc:spChg>
        <pc:spChg chg="add del mod ord">
          <ac:chgData name="Ikechi Nwaozuzu" userId="1aa4615fe4f40d85" providerId="LiveId" clId="{BC274875-2817-4F16-9A75-677C8C191B68}" dt="2022-03-13T20:33:18.042" v="3507" actId="26606"/>
          <ac:spMkLst>
            <pc:docMk/>
            <pc:sldMk cId="433011971" sldId="269"/>
            <ac:spMk id="7" creationId="{F5209765-7FAE-430F-8EA4-CED966E7E536}"/>
          </ac:spMkLst>
        </pc:spChg>
        <pc:spChg chg="add del mod ord">
          <ac:chgData name="Ikechi Nwaozuzu" userId="1aa4615fe4f40d85" providerId="LiveId" clId="{BC274875-2817-4F16-9A75-677C8C191B68}" dt="2022-03-13T20:28:48.732" v="3502" actId="700"/>
          <ac:spMkLst>
            <pc:docMk/>
            <pc:sldMk cId="433011971" sldId="269"/>
            <ac:spMk id="8" creationId="{B990E26D-D341-4C3D-956B-B22D2A0D8994}"/>
          </ac:spMkLst>
        </pc:spChg>
        <pc:spChg chg="add del">
          <ac:chgData name="Ikechi Nwaozuzu" userId="1aa4615fe4f40d85" providerId="LiveId" clId="{BC274875-2817-4F16-9A75-677C8C191B68}" dt="2022-03-13T20:38:58.498" v="3579" actId="700"/>
          <ac:spMkLst>
            <pc:docMk/>
            <pc:sldMk cId="433011971" sldId="269"/>
            <ac:spMk id="11" creationId="{DEF92653-5D6D-47E6-8744-0DAF76E049C4}"/>
          </ac:spMkLst>
        </pc:spChg>
        <pc:spChg chg="add del mod ord">
          <ac:chgData name="Ikechi Nwaozuzu" userId="1aa4615fe4f40d85" providerId="LiveId" clId="{BC274875-2817-4F16-9A75-677C8C191B68}" dt="2022-03-13T20:39:31.477" v="3584" actId="478"/>
          <ac:spMkLst>
            <pc:docMk/>
            <pc:sldMk cId="433011971" sldId="269"/>
            <ac:spMk id="15" creationId="{AD9853A5-A403-47B7-ACFE-810EDA6E6396}"/>
          </ac:spMkLst>
        </pc:spChg>
        <pc:spChg chg="add del">
          <ac:chgData name="Ikechi Nwaozuzu" userId="1aa4615fe4f40d85" providerId="LiveId" clId="{BC274875-2817-4F16-9A75-677C8C191B68}" dt="2022-03-13T20:33:06.501" v="3505" actId="26606"/>
          <ac:spMkLst>
            <pc:docMk/>
            <pc:sldMk cId="433011971" sldId="269"/>
            <ac:spMk id="16" creationId="{DEF92653-5D6D-47E6-8744-0DAF76E049C4}"/>
          </ac:spMkLst>
        </pc:spChg>
        <pc:spChg chg="add del mod ord">
          <ac:chgData name="Ikechi Nwaozuzu" userId="1aa4615fe4f40d85" providerId="LiveId" clId="{BC274875-2817-4F16-9A75-677C8C191B68}" dt="2022-03-13T22:12:17.595" v="3775" actId="478"/>
          <ac:spMkLst>
            <pc:docMk/>
            <pc:sldMk cId="433011971" sldId="269"/>
            <ac:spMk id="17" creationId="{A89A6430-7FEC-4D89-9D67-8C38D5571F78}"/>
          </ac:spMkLst>
        </pc:spChg>
        <pc:spChg chg="add del">
          <ac:chgData name="Ikechi Nwaozuzu" userId="1aa4615fe4f40d85" providerId="LiveId" clId="{BC274875-2817-4F16-9A75-677C8C191B68}" dt="2022-03-13T20:39:23.637" v="3581" actId="26606"/>
          <ac:spMkLst>
            <pc:docMk/>
            <pc:sldMk cId="433011971" sldId="269"/>
            <ac:spMk id="20" creationId="{DEF92653-5D6D-47E6-8744-0DAF76E049C4}"/>
          </ac:spMkLst>
        </pc:spChg>
        <pc:picChg chg="add del mod">
          <ac:chgData name="Ikechi Nwaozuzu" userId="1aa4615fe4f40d85" providerId="LiveId" clId="{BC274875-2817-4F16-9A75-677C8C191B68}" dt="2022-03-13T20:06:11.780" v="3370" actId="21"/>
          <ac:picMkLst>
            <pc:docMk/>
            <pc:sldMk cId="433011971" sldId="269"/>
            <ac:picMk id="5" creationId="{2D0374A9-3C17-430A-A106-C40A315AB3C7}"/>
          </ac:picMkLst>
        </pc:picChg>
        <pc:picChg chg="add del mod">
          <ac:chgData name="Ikechi Nwaozuzu" userId="1aa4615fe4f40d85" providerId="LiveId" clId="{BC274875-2817-4F16-9A75-677C8C191B68}" dt="2022-03-14T00:05:46.156" v="3893"/>
          <ac:picMkLst>
            <pc:docMk/>
            <pc:sldMk cId="433011971" sldId="269"/>
            <ac:picMk id="19" creationId="{9819B6D7-A93F-483A-BD45-8DCE583C57F9}"/>
          </ac:picMkLst>
        </pc:picChg>
        <pc:picChg chg="add mod">
          <ac:chgData name="Ikechi Nwaozuzu" userId="1aa4615fe4f40d85" providerId="LiveId" clId="{BC274875-2817-4F16-9A75-677C8C191B68}" dt="2022-03-14T00:05:57.628" v="3894"/>
          <ac:picMkLst>
            <pc:docMk/>
            <pc:sldMk cId="433011971" sldId="269"/>
            <ac:picMk id="21" creationId="{A3F9114D-7F20-4E33-BBD6-706E2D0EA6AA}"/>
          </ac:picMkLst>
        </pc:picChg>
        <pc:cxnChg chg="add del">
          <ac:chgData name="Ikechi Nwaozuzu" userId="1aa4615fe4f40d85" providerId="LiveId" clId="{BC274875-2817-4F16-9A75-677C8C191B68}" dt="2022-03-13T20:38:58.498" v="3579" actId="700"/>
          <ac:cxnSpMkLst>
            <pc:docMk/>
            <pc:sldMk cId="433011971" sldId="269"/>
            <ac:cxnSpMk id="9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20:38:58.498" v="3579" actId="700"/>
          <ac:cxnSpMkLst>
            <pc:docMk/>
            <pc:sldMk cId="433011971" sldId="269"/>
            <ac:cxnSpMk id="10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20:33:06.501" v="3505" actId="26606"/>
          <ac:cxnSpMkLst>
            <pc:docMk/>
            <pc:sldMk cId="433011971" sldId="269"/>
            <ac:cxnSpMk id="12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20:38:58.498" v="3579" actId="700"/>
          <ac:cxnSpMkLst>
            <pc:docMk/>
            <pc:sldMk cId="433011971" sldId="269"/>
            <ac:cxnSpMk id="13" creationId="{9CA98CE3-81A7-4FFE-A047-9AA65998D877}"/>
          </ac:cxnSpMkLst>
        </pc:cxnChg>
        <pc:cxnChg chg="add del">
          <ac:chgData name="Ikechi Nwaozuzu" userId="1aa4615fe4f40d85" providerId="LiveId" clId="{BC274875-2817-4F16-9A75-677C8C191B68}" dt="2022-03-13T20:33:06.501" v="3505" actId="26606"/>
          <ac:cxnSpMkLst>
            <pc:docMk/>
            <pc:sldMk cId="433011971" sldId="269"/>
            <ac:cxnSpMk id="14" creationId="{085AA86F-6A4D-4BCB-A045-D992CDC2959B}"/>
          </ac:cxnSpMkLst>
        </pc:cxnChg>
        <pc:cxnChg chg="add del">
          <ac:chgData name="Ikechi Nwaozuzu" userId="1aa4615fe4f40d85" providerId="LiveId" clId="{BC274875-2817-4F16-9A75-677C8C191B68}" dt="2022-03-13T20:33:06.501" v="3505" actId="26606"/>
          <ac:cxnSpMkLst>
            <pc:docMk/>
            <pc:sldMk cId="433011971" sldId="269"/>
            <ac:cxnSpMk id="18" creationId="{9CA98CE3-81A7-4FFE-A047-9AA65998D877}"/>
          </ac:cxnSpMkLst>
        </pc:cxnChg>
        <pc:cxnChg chg="add del">
          <ac:chgData name="Ikechi Nwaozuzu" userId="1aa4615fe4f40d85" providerId="LiveId" clId="{BC274875-2817-4F16-9A75-677C8C191B68}" dt="2022-03-13T20:39:23.637" v="3581" actId="26606"/>
          <ac:cxnSpMkLst>
            <pc:docMk/>
            <pc:sldMk cId="433011971" sldId="269"/>
            <ac:cxnSpMk id="22" creationId="{21A926A9-9B62-48DD-A56E-C2E86029C28E}"/>
          </ac:cxnSpMkLst>
        </pc:cxnChg>
      </pc:sldChg>
      <pc:sldChg chg="addSp delSp modSp new mod modTransition setBg modAnim">
        <pc:chgData name="Ikechi Nwaozuzu" userId="1aa4615fe4f40d85" providerId="LiveId" clId="{BC274875-2817-4F16-9A75-677C8C191B68}" dt="2022-03-14T01:48:20.790" v="4227"/>
        <pc:sldMkLst>
          <pc:docMk/>
          <pc:sldMk cId="2750444358" sldId="270"/>
        </pc:sldMkLst>
        <pc:spChg chg="mod">
          <ac:chgData name="Ikechi Nwaozuzu" userId="1aa4615fe4f40d85" providerId="LiveId" clId="{BC274875-2817-4F16-9A75-677C8C191B68}" dt="2022-03-13T21:25:05.550" v="3770" actId="26606"/>
          <ac:spMkLst>
            <pc:docMk/>
            <pc:sldMk cId="2750444358" sldId="270"/>
            <ac:spMk id="2" creationId="{C9AE0A28-CCAD-459D-84BE-F2CC5CA51E4C}"/>
          </ac:spMkLst>
        </pc:spChg>
        <pc:spChg chg="del">
          <ac:chgData name="Ikechi Nwaozuzu" userId="1aa4615fe4f40d85" providerId="LiveId" clId="{BC274875-2817-4F16-9A75-677C8C191B68}" dt="2022-03-13T21:24:41.502" v="3769" actId="26606"/>
          <ac:spMkLst>
            <pc:docMk/>
            <pc:sldMk cId="2750444358" sldId="270"/>
            <ac:spMk id="3" creationId="{628CA12F-FF51-4DB4-8788-A4333966448A}"/>
          </ac:spMkLst>
        </pc:spChg>
        <pc:spChg chg="add del">
          <ac:chgData name="Ikechi Nwaozuzu" userId="1aa4615fe4f40d85" providerId="LiveId" clId="{BC274875-2817-4F16-9A75-677C8C191B68}" dt="2022-03-13T21:25:05.550" v="3770" actId="26606"/>
          <ac:spMkLst>
            <pc:docMk/>
            <pc:sldMk cId="2750444358" sldId="270"/>
            <ac:spMk id="13" creationId="{33E93247-6229-44AB-A550-739E971E690B}"/>
          </ac:spMkLst>
        </pc:spChg>
        <pc:spChg chg="add del">
          <ac:chgData name="Ikechi Nwaozuzu" userId="1aa4615fe4f40d85" providerId="LiveId" clId="{BC274875-2817-4F16-9A75-677C8C191B68}" dt="2022-03-13T21:25:05.550" v="3770" actId="26606"/>
          <ac:spMkLst>
            <pc:docMk/>
            <pc:sldMk cId="2750444358" sldId="270"/>
            <ac:spMk id="15" creationId="{612349FF-7742-42ED-ADF3-238B5DDD176C}"/>
          </ac:spMkLst>
        </pc:spChg>
        <pc:spChg chg="add">
          <ac:chgData name="Ikechi Nwaozuzu" userId="1aa4615fe4f40d85" providerId="LiveId" clId="{BC274875-2817-4F16-9A75-677C8C191B68}" dt="2022-03-13T21:25:05.550" v="3770" actId="26606"/>
          <ac:spMkLst>
            <pc:docMk/>
            <pc:sldMk cId="2750444358" sldId="270"/>
            <ac:spMk id="24" creationId="{85CB65D0-496F-4797-A015-C85839E35D1A}"/>
          </ac:spMkLst>
        </pc:spChg>
        <pc:spChg chg="add">
          <ac:chgData name="Ikechi Nwaozuzu" userId="1aa4615fe4f40d85" providerId="LiveId" clId="{BC274875-2817-4F16-9A75-677C8C191B68}" dt="2022-03-13T21:25:05.550" v="3770" actId="26606"/>
          <ac:spMkLst>
            <pc:docMk/>
            <pc:sldMk cId="2750444358" sldId="270"/>
            <ac:spMk id="26" creationId="{95D2C779-8883-4E5F-A170-0F464918C1B7}"/>
          </ac:spMkLst>
        </pc:spChg>
        <pc:picChg chg="add del mod">
          <ac:chgData name="Ikechi Nwaozuzu" userId="1aa4615fe4f40d85" providerId="LiveId" clId="{BC274875-2817-4F16-9A75-677C8C191B68}" dt="2022-03-14T01:47:56.568" v="4226"/>
          <ac:picMkLst>
            <pc:docMk/>
            <pc:sldMk cId="2750444358" sldId="270"/>
            <ac:picMk id="4" creationId="{8D359D55-5A67-42C7-916B-6641A2C4AA65}"/>
          </ac:picMkLst>
        </pc:picChg>
        <pc:picChg chg="add">
          <ac:chgData name="Ikechi Nwaozuzu" userId="1aa4615fe4f40d85" providerId="LiveId" clId="{BC274875-2817-4F16-9A75-677C8C191B68}" dt="2022-03-13T21:24:41.502" v="3769" actId="26606"/>
          <ac:picMkLst>
            <pc:docMk/>
            <pc:sldMk cId="2750444358" sldId="270"/>
            <ac:picMk id="5" creationId="{52C7F519-BA8B-D419-1A52-DBE6C7EC187F}"/>
          </ac:picMkLst>
        </pc:picChg>
        <pc:picChg chg="add mod">
          <ac:chgData name="Ikechi Nwaozuzu" userId="1aa4615fe4f40d85" providerId="LiveId" clId="{BC274875-2817-4F16-9A75-677C8C191B68}" dt="2022-03-14T01:48:20.790" v="4227"/>
          <ac:picMkLst>
            <pc:docMk/>
            <pc:sldMk cId="2750444358" sldId="270"/>
            <ac:picMk id="6" creationId="{B724B189-F481-450C-BBD9-6B54D482E8AC}"/>
          </ac:picMkLst>
        </pc:picChg>
        <pc:cxnChg chg="add del">
          <ac:chgData name="Ikechi Nwaozuzu" userId="1aa4615fe4f40d85" providerId="LiveId" clId="{BC274875-2817-4F16-9A75-677C8C191B68}" dt="2022-03-13T21:25:05.550" v="3770" actId="26606"/>
          <ac:cxnSpMkLst>
            <pc:docMk/>
            <pc:sldMk cId="2750444358" sldId="270"/>
            <ac:cxnSpMk id="9" creationId="{F64F9B95-9045-48D2-B9F3-2927E98F54AA}"/>
          </ac:cxnSpMkLst>
        </pc:cxnChg>
        <pc:cxnChg chg="add del">
          <ac:chgData name="Ikechi Nwaozuzu" userId="1aa4615fe4f40d85" providerId="LiveId" clId="{BC274875-2817-4F16-9A75-677C8C191B68}" dt="2022-03-13T21:25:05.550" v="3770" actId="26606"/>
          <ac:cxnSpMkLst>
            <pc:docMk/>
            <pc:sldMk cId="2750444358" sldId="270"/>
            <ac:cxnSpMk id="11" creationId="{085AA86F-6A4D-4BCB-A045-D992CDC2959B}"/>
          </ac:cxnSpMkLst>
        </pc:cxnChg>
        <pc:cxnChg chg="add">
          <ac:chgData name="Ikechi Nwaozuzu" userId="1aa4615fe4f40d85" providerId="LiveId" clId="{BC274875-2817-4F16-9A75-677C8C191B68}" dt="2022-03-13T21:25:05.550" v="3770" actId="26606"/>
          <ac:cxnSpMkLst>
            <pc:docMk/>
            <pc:sldMk cId="2750444358" sldId="270"/>
            <ac:cxnSpMk id="20" creationId="{F64F9B95-9045-48D2-B9F3-2927E98F54AA}"/>
          </ac:cxnSpMkLst>
        </pc:cxnChg>
        <pc:cxnChg chg="add">
          <ac:chgData name="Ikechi Nwaozuzu" userId="1aa4615fe4f40d85" providerId="LiveId" clId="{BC274875-2817-4F16-9A75-677C8C191B68}" dt="2022-03-13T21:25:05.550" v="3770" actId="26606"/>
          <ac:cxnSpMkLst>
            <pc:docMk/>
            <pc:sldMk cId="2750444358" sldId="270"/>
            <ac:cxnSpMk id="22" creationId="{085AA86F-6A4D-4BCB-A045-D992CDC2959B}"/>
          </ac:cxnSpMkLst>
        </pc:cxnChg>
        <pc:cxnChg chg="add">
          <ac:chgData name="Ikechi Nwaozuzu" userId="1aa4615fe4f40d85" providerId="LiveId" clId="{BC274875-2817-4F16-9A75-677C8C191B68}" dt="2022-03-13T21:25:05.550" v="3770" actId="26606"/>
          <ac:cxnSpMkLst>
            <pc:docMk/>
            <pc:sldMk cId="2750444358" sldId="270"/>
            <ac:cxnSpMk id="28" creationId="{BD96A694-258D-4418-A83C-B9BA72FD44B8}"/>
          </ac:cxnSpMkLst>
        </pc:cxnChg>
      </pc:sldChg>
      <pc:sldMasterChg chg="setBg modSldLayout">
        <pc:chgData name="Ikechi Nwaozuzu" userId="1aa4615fe4f40d85" providerId="LiveId" clId="{BC274875-2817-4F16-9A75-677C8C191B68}" dt="2022-03-13T16:18:35.105" v="1985"/>
        <pc:sldMasterMkLst>
          <pc:docMk/>
          <pc:sldMasterMk cId="2400266446" sldId="2147483696"/>
        </pc:sldMasterMkLst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2329850066" sldId="2147483685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1147319675" sldId="2147483686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1592985199" sldId="2147483687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912099090" sldId="2147483688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2968161056" sldId="2147483689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900010262" sldId="2147483690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4039441836" sldId="2147483691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511734701" sldId="2147483692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790755717" sldId="2147483693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203567208" sldId="2147483694"/>
          </pc:sldLayoutMkLst>
        </pc:sldLayoutChg>
        <pc:sldLayoutChg chg="setBg">
          <pc:chgData name="Ikechi Nwaozuzu" userId="1aa4615fe4f40d85" providerId="LiveId" clId="{BC274875-2817-4F16-9A75-677C8C191B68}" dt="2022-03-13T16:14:39.271" v="1982"/>
          <pc:sldLayoutMkLst>
            <pc:docMk/>
            <pc:sldMasterMk cId="2400266446" sldId="2147483696"/>
            <pc:sldLayoutMk cId="720550239" sldId="214748369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F86247-8972-4DE3-B0DB-FB70BFB9F3A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A86D99-1AC0-456D-9344-31F24936B1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Extract a </a:t>
          </a:r>
          <a:r>
            <a:rPr lang="en-US" u="sng" dirty="0"/>
            <a:t>representative</a:t>
          </a:r>
          <a:r>
            <a:rPr lang="en-US" dirty="0"/>
            <a:t> sample of the dataset across the entire month (20%) </a:t>
          </a:r>
        </a:p>
      </dgm:t>
    </dgm:pt>
    <dgm:pt modelId="{9ADDFB59-704E-42E0-A2C0-4401F54A0C00}" type="parTrans" cxnId="{CF7B490F-0C29-424B-938B-387D29CE0030}">
      <dgm:prSet/>
      <dgm:spPr/>
      <dgm:t>
        <a:bodyPr/>
        <a:lstStyle/>
        <a:p>
          <a:endParaRPr lang="en-US"/>
        </a:p>
      </dgm:t>
    </dgm:pt>
    <dgm:pt modelId="{D6195324-CBCE-4800-95FA-DC68710AEFCC}" type="sibTrans" cxnId="{CF7B490F-0C29-424B-938B-387D29CE003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56D822-CBF0-4BA3-90BB-064B1DC2EA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</a:t>
          </a:r>
          <a:r>
            <a:rPr lang="en-US" b="1" dirty="0" err="1"/>
            <a:t>basicSubs</a:t>
          </a:r>
          <a:r>
            <a:rPr lang="en-US" b="1" dirty="0"/>
            <a:t> </a:t>
          </a:r>
          <a:r>
            <a:rPr lang="en-US" dirty="0"/>
            <a:t>function</a:t>
          </a:r>
          <a:r>
            <a:rPr lang="en-US" b="1" dirty="0"/>
            <a:t> </a:t>
          </a:r>
          <a:r>
            <a:rPr lang="en-US" dirty="0"/>
            <a:t>to remove @,RTs and other unneeded characters.</a:t>
          </a:r>
        </a:p>
      </dgm:t>
    </dgm:pt>
    <dgm:pt modelId="{7F6E910E-36A0-4D86-8C50-C6276B9D8DFE}" type="parTrans" cxnId="{B5992EEC-A193-4462-BAD9-8A2F9FA851C8}">
      <dgm:prSet/>
      <dgm:spPr/>
      <dgm:t>
        <a:bodyPr/>
        <a:lstStyle/>
        <a:p>
          <a:endParaRPr lang="en-US"/>
        </a:p>
      </dgm:t>
    </dgm:pt>
    <dgm:pt modelId="{07DF66FD-B620-4421-BB6A-6B263D621F67}" type="sibTrans" cxnId="{B5992EEC-A193-4462-BAD9-8A2F9FA851C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CA8B1F6-B9DD-4E4C-A57E-7A6E98FF6C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Numbering </a:t>
          </a:r>
          <a:r>
            <a:rPr lang="en-US" dirty="0" err="1"/>
            <a:t>doc_id</a:t>
          </a:r>
          <a:r>
            <a:rPr lang="en-US" dirty="0"/>
            <a:t> variables and remove unneeded columns.</a:t>
          </a:r>
        </a:p>
      </dgm:t>
    </dgm:pt>
    <dgm:pt modelId="{FE4F4FD5-8177-4CAD-B96D-C6648A0364ED}" type="parTrans" cxnId="{469BDB25-E671-493F-9C96-DD16892DC3BB}">
      <dgm:prSet/>
      <dgm:spPr/>
      <dgm:t>
        <a:bodyPr/>
        <a:lstStyle/>
        <a:p>
          <a:endParaRPr lang="en-US"/>
        </a:p>
      </dgm:t>
    </dgm:pt>
    <dgm:pt modelId="{98BBFDDF-4A90-4948-8BC4-D028F609082E}" type="sibTrans" cxnId="{469BDB25-E671-493F-9C96-DD16892DC3BB}">
      <dgm:prSet/>
      <dgm:spPr/>
      <dgm:t>
        <a:bodyPr/>
        <a:lstStyle/>
        <a:p>
          <a:endParaRPr lang="en-US"/>
        </a:p>
      </dgm:t>
    </dgm:pt>
    <dgm:pt modelId="{08651117-F9C1-46A7-B1F2-AE4D1DCC48E8}" type="pres">
      <dgm:prSet presAssocID="{80F86247-8972-4DE3-B0DB-FB70BFB9F3A6}" presName="root" presStyleCnt="0">
        <dgm:presLayoutVars>
          <dgm:dir/>
          <dgm:resizeHandles val="exact"/>
        </dgm:presLayoutVars>
      </dgm:prSet>
      <dgm:spPr/>
    </dgm:pt>
    <dgm:pt modelId="{15E73B3B-5FBF-47F6-BB8B-DBF9BABC8702}" type="pres">
      <dgm:prSet presAssocID="{16A86D99-1AC0-456D-9344-31F24936B1DD}" presName="compNode" presStyleCnt="0"/>
      <dgm:spPr/>
    </dgm:pt>
    <dgm:pt modelId="{070CE0C8-92BB-4C42-9E73-44B15F6C48CE}" type="pres">
      <dgm:prSet presAssocID="{16A86D99-1AC0-456D-9344-31F24936B1DD}" presName="iconRect" presStyleLbl="node1" presStyleIdx="0" presStyleCnt="3" custLinFactNeighborX="2792" custLinFactNeighborY="2707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CF591A0-4C80-4757-AAE5-A869A05F8B8C}" type="pres">
      <dgm:prSet presAssocID="{16A86D99-1AC0-456D-9344-31F24936B1DD}" presName="spaceRect" presStyleCnt="0"/>
      <dgm:spPr/>
    </dgm:pt>
    <dgm:pt modelId="{7A774821-9AFB-4764-9C34-F48BFC4F29F3}" type="pres">
      <dgm:prSet presAssocID="{16A86D99-1AC0-456D-9344-31F24936B1DD}" presName="textRect" presStyleLbl="revTx" presStyleIdx="0" presStyleCnt="3" custScaleX="101482" custScaleY="74231" custLinFactNeighborX="3175" custLinFactNeighborY="21517">
        <dgm:presLayoutVars>
          <dgm:chMax val="1"/>
          <dgm:chPref val="1"/>
        </dgm:presLayoutVars>
      </dgm:prSet>
      <dgm:spPr/>
    </dgm:pt>
    <dgm:pt modelId="{428F6288-0E38-4CC2-8DB3-7FAE6AD78468}" type="pres">
      <dgm:prSet presAssocID="{D6195324-CBCE-4800-95FA-DC68710AEFCC}" presName="sibTrans" presStyleCnt="0"/>
      <dgm:spPr/>
    </dgm:pt>
    <dgm:pt modelId="{F7BECD51-56AC-4219-835B-056D49777497}" type="pres">
      <dgm:prSet presAssocID="{EE56D822-CBF0-4BA3-90BB-064B1DC2EA3C}" presName="compNode" presStyleCnt="0"/>
      <dgm:spPr/>
    </dgm:pt>
    <dgm:pt modelId="{842AF454-23F5-4109-A256-D006CE54ABFA}" type="pres">
      <dgm:prSet presAssocID="{EE56D822-CBF0-4BA3-90BB-064B1DC2EA3C}" presName="iconRect" presStyleLbl="node1" presStyleIdx="1" presStyleCnt="3" custLinFactNeighborX="-2792" custLinFactNeighborY="2237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0212C6EE-054B-4095-A992-4CA390A7BEDF}" type="pres">
      <dgm:prSet presAssocID="{EE56D822-CBF0-4BA3-90BB-064B1DC2EA3C}" presName="spaceRect" presStyleCnt="0"/>
      <dgm:spPr/>
    </dgm:pt>
    <dgm:pt modelId="{45D44EF6-9B6A-48B0-9C41-34BD343C6CE3}" type="pres">
      <dgm:prSet presAssocID="{EE56D822-CBF0-4BA3-90BB-064B1DC2EA3C}" presName="textRect" presStyleLbl="revTx" presStyleIdx="1" presStyleCnt="3">
        <dgm:presLayoutVars>
          <dgm:chMax val="1"/>
          <dgm:chPref val="1"/>
        </dgm:presLayoutVars>
      </dgm:prSet>
      <dgm:spPr/>
    </dgm:pt>
    <dgm:pt modelId="{5BDB3D09-15F3-4A7F-B1C1-52A2F1D33D64}" type="pres">
      <dgm:prSet presAssocID="{07DF66FD-B620-4421-BB6A-6B263D621F67}" presName="sibTrans" presStyleCnt="0"/>
      <dgm:spPr/>
    </dgm:pt>
    <dgm:pt modelId="{F1BA387D-4492-4007-A07F-FFDA68F43BE5}" type="pres">
      <dgm:prSet presAssocID="{6CA8B1F6-B9DD-4E4C-A57E-7A6E98FF6C2B}" presName="compNode" presStyleCnt="0"/>
      <dgm:spPr/>
    </dgm:pt>
    <dgm:pt modelId="{56DEE171-7CE3-4BBD-B60B-109139C02B43}" type="pres">
      <dgm:prSet presAssocID="{6CA8B1F6-B9DD-4E4C-A57E-7A6E98FF6C2B}" presName="iconRect" presStyleLbl="node1" presStyleIdx="2" presStyleCnt="3" custLinFactX="34947" custLinFactNeighborX="100000" custLinFactNeighborY="-1384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CFAC1772-EBDC-422D-9DAF-5C66A79EFC25}" type="pres">
      <dgm:prSet presAssocID="{6CA8B1F6-B9DD-4E4C-A57E-7A6E98FF6C2B}" presName="spaceRect" presStyleCnt="0"/>
      <dgm:spPr/>
    </dgm:pt>
    <dgm:pt modelId="{EEF3CE22-02E2-4D00-B460-44E659C38E25}" type="pres">
      <dgm:prSet presAssocID="{6CA8B1F6-B9DD-4E4C-A57E-7A6E98FF6C2B}" presName="textRect" presStyleLbl="revTx" presStyleIdx="2" presStyleCnt="3" custScaleY="87782" custLinFactNeighborX="56119" custLinFactNeighborY="-17932">
        <dgm:presLayoutVars>
          <dgm:chMax val="1"/>
          <dgm:chPref val="1"/>
        </dgm:presLayoutVars>
      </dgm:prSet>
      <dgm:spPr/>
    </dgm:pt>
  </dgm:ptLst>
  <dgm:cxnLst>
    <dgm:cxn modelId="{CF7B490F-0C29-424B-938B-387D29CE0030}" srcId="{80F86247-8972-4DE3-B0DB-FB70BFB9F3A6}" destId="{16A86D99-1AC0-456D-9344-31F24936B1DD}" srcOrd="0" destOrd="0" parTransId="{9ADDFB59-704E-42E0-A2C0-4401F54A0C00}" sibTransId="{D6195324-CBCE-4800-95FA-DC68710AEFCC}"/>
    <dgm:cxn modelId="{469BDB25-E671-493F-9C96-DD16892DC3BB}" srcId="{80F86247-8972-4DE3-B0DB-FB70BFB9F3A6}" destId="{6CA8B1F6-B9DD-4E4C-A57E-7A6E98FF6C2B}" srcOrd="2" destOrd="0" parTransId="{FE4F4FD5-8177-4CAD-B96D-C6648A0364ED}" sibTransId="{98BBFDDF-4A90-4948-8BC4-D028F609082E}"/>
    <dgm:cxn modelId="{E3DF2F5C-A7E9-4B9A-9766-3A294E61EB42}" type="presOf" srcId="{EE56D822-CBF0-4BA3-90BB-064B1DC2EA3C}" destId="{45D44EF6-9B6A-48B0-9C41-34BD343C6CE3}" srcOrd="0" destOrd="0" presId="urn:microsoft.com/office/officeart/2018/2/layout/IconLabelList"/>
    <dgm:cxn modelId="{A5B5B8A7-7206-4D9D-9A48-545E0F98C0B2}" type="presOf" srcId="{80F86247-8972-4DE3-B0DB-FB70BFB9F3A6}" destId="{08651117-F9C1-46A7-B1F2-AE4D1DCC48E8}" srcOrd="0" destOrd="0" presId="urn:microsoft.com/office/officeart/2018/2/layout/IconLabelList"/>
    <dgm:cxn modelId="{DD4D86BA-930F-43EE-834D-899D00FCEC8B}" type="presOf" srcId="{16A86D99-1AC0-456D-9344-31F24936B1DD}" destId="{7A774821-9AFB-4764-9C34-F48BFC4F29F3}" srcOrd="0" destOrd="0" presId="urn:microsoft.com/office/officeart/2018/2/layout/IconLabelList"/>
    <dgm:cxn modelId="{B5992EEC-A193-4462-BAD9-8A2F9FA851C8}" srcId="{80F86247-8972-4DE3-B0DB-FB70BFB9F3A6}" destId="{EE56D822-CBF0-4BA3-90BB-064B1DC2EA3C}" srcOrd="1" destOrd="0" parTransId="{7F6E910E-36A0-4D86-8C50-C6276B9D8DFE}" sibTransId="{07DF66FD-B620-4421-BB6A-6B263D621F67}"/>
    <dgm:cxn modelId="{732559F9-52E7-44BF-976D-1B23E87A5193}" type="presOf" srcId="{6CA8B1F6-B9DD-4E4C-A57E-7A6E98FF6C2B}" destId="{EEF3CE22-02E2-4D00-B460-44E659C38E25}" srcOrd="0" destOrd="0" presId="urn:microsoft.com/office/officeart/2018/2/layout/IconLabelList"/>
    <dgm:cxn modelId="{97537E98-703E-41F2-A3A1-14670E8EBA76}" type="presParOf" srcId="{08651117-F9C1-46A7-B1F2-AE4D1DCC48E8}" destId="{15E73B3B-5FBF-47F6-BB8B-DBF9BABC8702}" srcOrd="0" destOrd="0" presId="urn:microsoft.com/office/officeart/2018/2/layout/IconLabelList"/>
    <dgm:cxn modelId="{970A1F53-74A3-41FF-9DE7-969E832CCB1B}" type="presParOf" srcId="{15E73B3B-5FBF-47F6-BB8B-DBF9BABC8702}" destId="{070CE0C8-92BB-4C42-9E73-44B15F6C48CE}" srcOrd="0" destOrd="0" presId="urn:microsoft.com/office/officeart/2018/2/layout/IconLabelList"/>
    <dgm:cxn modelId="{800482EE-781C-4985-88C7-52850E82138F}" type="presParOf" srcId="{15E73B3B-5FBF-47F6-BB8B-DBF9BABC8702}" destId="{6CF591A0-4C80-4757-AAE5-A869A05F8B8C}" srcOrd="1" destOrd="0" presId="urn:microsoft.com/office/officeart/2018/2/layout/IconLabelList"/>
    <dgm:cxn modelId="{6160CBED-D3FA-49BA-B246-74209C5D934D}" type="presParOf" srcId="{15E73B3B-5FBF-47F6-BB8B-DBF9BABC8702}" destId="{7A774821-9AFB-4764-9C34-F48BFC4F29F3}" srcOrd="2" destOrd="0" presId="urn:microsoft.com/office/officeart/2018/2/layout/IconLabelList"/>
    <dgm:cxn modelId="{00476098-D9AE-4EC5-8511-A6572DEF3872}" type="presParOf" srcId="{08651117-F9C1-46A7-B1F2-AE4D1DCC48E8}" destId="{428F6288-0E38-4CC2-8DB3-7FAE6AD78468}" srcOrd="1" destOrd="0" presId="urn:microsoft.com/office/officeart/2018/2/layout/IconLabelList"/>
    <dgm:cxn modelId="{869130AA-72DC-449A-B76E-0F9BD3842CF0}" type="presParOf" srcId="{08651117-F9C1-46A7-B1F2-AE4D1DCC48E8}" destId="{F7BECD51-56AC-4219-835B-056D49777497}" srcOrd="2" destOrd="0" presId="urn:microsoft.com/office/officeart/2018/2/layout/IconLabelList"/>
    <dgm:cxn modelId="{4CC8AC10-13AD-4B59-AFAB-AB9EB397AE0E}" type="presParOf" srcId="{F7BECD51-56AC-4219-835B-056D49777497}" destId="{842AF454-23F5-4109-A256-D006CE54ABFA}" srcOrd="0" destOrd="0" presId="urn:microsoft.com/office/officeart/2018/2/layout/IconLabelList"/>
    <dgm:cxn modelId="{0EC13598-500C-4B98-A2AB-DF4BEC992525}" type="presParOf" srcId="{F7BECD51-56AC-4219-835B-056D49777497}" destId="{0212C6EE-054B-4095-A992-4CA390A7BEDF}" srcOrd="1" destOrd="0" presId="urn:microsoft.com/office/officeart/2018/2/layout/IconLabelList"/>
    <dgm:cxn modelId="{7FB6E17D-C653-472D-9A3B-1C66DB334F6D}" type="presParOf" srcId="{F7BECD51-56AC-4219-835B-056D49777497}" destId="{45D44EF6-9B6A-48B0-9C41-34BD343C6CE3}" srcOrd="2" destOrd="0" presId="urn:microsoft.com/office/officeart/2018/2/layout/IconLabelList"/>
    <dgm:cxn modelId="{664750E4-CEBB-428C-8826-17238E9D3C34}" type="presParOf" srcId="{08651117-F9C1-46A7-B1F2-AE4D1DCC48E8}" destId="{5BDB3D09-15F3-4A7F-B1C1-52A2F1D33D64}" srcOrd="3" destOrd="0" presId="urn:microsoft.com/office/officeart/2018/2/layout/IconLabelList"/>
    <dgm:cxn modelId="{FAD2B361-E98D-4DE6-BEA7-2FB7D6179A64}" type="presParOf" srcId="{08651117-F9C1-46A7-B1F2-AE4D1DCC48E8}" destId="{F1BA387D-4492-4007-A07F-FFDA68F43BE5}" srcOrd="4" destOrd="0" presId="urn:microsoft.com/office/officeart/2018/2/layout/IconLabelList"/>
    <dgm:cxn modelId="{1F16D67D-5ED9-4589-8BF2-4117D3DC024E}" type="presParOf" srcId="{F1BA387D-4492-4007-A07F-FFDA68F43BE5}" destId="{56DEE171-7CE3-4BBD-B60B-109139C02B43}" srcOrd="0" destOrd="0" presId="urn:microsoft.com/office/officeart/2018/2/layout/IconLabelList"/>
    <dgm:cxn modelId="{5C623256-9E30-4A7B-93B8-FC4DBF4AAC87}" type="presParOf" srcId="{F1BA387D-4492-4007-A07F-FFDA68F43BE5}" destId="{CFAC1772-EBDC-422D-9DAF-5C66A79EFC25}" srcOrd="1" destOrd="0" presId="urn:microsoft.com/office/officeart/2018/2/layout/IconLabelList"/>
    <dgm:cxn modelId="{B8C8AA2E-122A-401C-9981-B1DE8A28C8DC}" type="presParOf" srcId="{F1BA387D-4492-4007-A07F-FFDA68F43BE5}" destId="{EEF3CE22-02E2-4D00-B460-44E659C38E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29CF7B-CDFE-4680-8C77-66E586BA7602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95B3B47-5C44-411F-BE84-599DB5071756}">
      <dgm:prSet/>
      <dgm:spPr/>
      <dgm:t>
        <a:bodyPr/>
        <a:lstStyle/>
        <a:p>
          <a:r>
            <a:rPr lang="en-US" dirty="0"/>
            <a:t>Define</a:t>
          </a:r>
        </a:p>
      </dgm:t>
    </dgm:pt>
    <dgm:pt modelId="{28E6CCF0-3771-4642-8A9C-CB3A233C7004}" type="parTrans" cxnId="{0FAC8C30-49B8-4BB6-BE40-BC10292A3EA3}">
      <dgm:prSet/>
      <dgm:spPr/>
      <dgm:t>
        <a:bodyPr/>
        <a:lstStyle/>
        <a:p>
          <a:endParaRPr lang="en-US"/>
        </a:p>
      </dgm:t>
    </dgm:pt>
    <dgm:pt modelId="{180F68E4-B781-48E2-BBAC-94E6F84FA9EB}" type="sibTrans" cxnId="{0FAC8C30-49B8-4BB6-BE40-BC10292A3EA3}">
      <dgm:prSet phldrT="01"/>
      <dgm:spPr/>
      <dgm:t>
        <a:bodyPr/>
        <a:lstStyle/>
        <a:p>
          <a:endParaRPr lang="en-US"/>
        </a:p>
      </dgm:t>
    </dgm:pt>
    <dgm:pt modelId="{5045F18C-0C45-4472-8E2E-9DEBA21959A3}">
      <dgm:prSet/>
      <dgm:spPr/>
      <dgm:t>
        <a:bodyPr/>
        <a:lstStyle/>
        <a:p>
          <a:r>
            <a:rPr lang="en-US"/>
            <a:t>Define Stopwords.</a:t>
          </a:r>
        </a:p>
      </dgm:t>
    </dgm:pt>
    <dgm:pt modelId="{37AA9606-F43C-4EC5-9E28-EB330A9C2C81}" type="parTrans" cxnId="{5C578F9E-0571-460A-B4F8-FE64C31A3A5C}">
      <dgm:prSet/>
      <dgm:spPr/>
      <dgm:t>
        <a:bodyPr/>
        <a:lstStyle/>
        <a:p>
          <a:endParaRPr lang="en-US"/>
        </a:p>
      </dgm:t>
    </dgm:pt>
    <dgm:pt modelId="{6B041117-28CD-4AFB-80C2-3210509FDD62}" type="sibTrans" cxnId="{5C578F9E-0571-460A-B4F8-FE64C31A3A5C}">
      <dgm:prSet/>
      <dgm:spPr/>
      <dgm:t>
        <a:bodyPr/>
        <a:lstStyle/>
        <a:p>
          <a:endParaRPr lang="en-US"/>
        </a:p>
      </dgm:t>
    </dgm:pt>
    <dgm:pt modelId="{E721A5B1-3368-4C88-81F8-C1A51F8BC144}">
      <dgm:prSet/>
      <dgm:spPr/>
      <dgm:t>
        <a:bodyPr/>
        <a:lstStyle/>
        <a:p>
          <a:r>
            <a:rPr lang="en-US"/>
            <a:t>Make</a:t>
          </a:r>
        </a:p>
      </dgm:t>
    </dgm:pt>
    <dgm:pt modelId="{51F32CB3-A4A9-43F9-A748-CF6AC037CD1F}" type="parTrans" cxnId="{D8F72CDA-F2C4-4D70-8C39-DBD89AB5FF2E}">
      <dgm:prSet/>
      <dgm:spPr/>
      <dgm:t>
        <a:bodyPr/>
        <a:lstStyle/>
        <a:p>
          <a:endParaRPr lang="en-US"/>
        </a:p>
      </dgm:t>
    </dgm:pt>
    <dgm:pt modelId="{F26F6FE1-A39A-4A06-B490-6D5842343F5E}" type="sibTrans" cxnId="{D8F72CDA-F2C4-4D70-8C39-DBD89AB5FF2E}">
      <dgm:prSet phldrT="02"/>
      <dgm:spPr/>
      <dgm:t>
        <a:bodyPr/>
        <a:lstStyle/>
        <a:p>
          <a:endParaRPr lang="en-US"/>
        </a:p>
      </dgm:t>
    </dgm:pt>
    <dgm:pt modelId="{C957B049-DA30-4ECA-B3E5-621FFF6E62F9}">
      <dgm:prSet/>
      <dgm:spPr/>
      <dgm:t>
        <a:bodyPr/>
        <a:lstStyle/>
        <a:p>
          <a:r>
            <a:rPr lang="en-US" dirty="0"/>
            <a:t>Make a Volatile Corpus (VC)</a:t>
          </a:r>
        </a:p>
      </dgm:t>
    </dgm:pt>
    <dgm:pt modelId="{26190431-A64E-4127-997A-35B6CEAFB44D}" type="parTrans" cxnId="{783FD7CB-668D-498A-8C76-51C028DAE182}">
      <dgm:prSet/>
      <dgm:spPr/>
      <dgm:t>
        <a:bodyPr/>
        <a:lstStyle/>
        <a:p>
          <a:endParaRPr lang="en-US"/>
        </a:p>
      </dgm:t>
    </dgm:pt>
    <dgm:pt modelId="{B2000AA2-BF11-46A6-B4B7-4FADA979AD34}" type="sibTrans" cxnId="{783FD7CB-668D-498A-8C76-51C028DAE182}">
      <dgm:prSet/>
      <dgm:spPr/>
      <dgm:t>
        <a:bodyPr/>
        <a:lstStyle/>
        <a:p>
          <a:endParaRPr lang="en-US"/>
        </a:p>
      </dgm:t>
    </dgm:pt>
    <dgm:pt modelId="{B0D3D1C6-D3B7-4911-9A2F-90D912191469}">
      <dgm:prSet/>
      <dgm:spPr/>
      <dgm:t>
        <a:bodyPr/>
        <a:lstStyle/>
        <a:p>
          <a:r>
            <a:rPr lang="en-US" dirty="0"/>
            <a:t>Apply</a:t>
          </a:r>
        </a:p>
      </dgm:t>
    </dgm:pt>
    <dgm:pt modelId="{8F146DE5-398B-400D-9DD0-F4093C975101}" type="parTrans" cxnId="{D1C05C26-E4E2-44E7-A584-2D15EC859B8F}">
      <dgm:prSet/>
      <dgm:spPr/>
      <dgm:t>
        <a:bodyPr/>
        <a:lstStyle/>
        <a:p>
          <a:endParaRPr lang="en-US"/>
        </a:p>
      </dgm:t>
    </dgm:pt>
    <dgm:pt modelId="{6EF3E70E-3506-4A00-B313-D9A39B1D9794}" type="sibTrans" cxnId="{D1C05C26-E4E2-44E7-A584-2D15EC859B8F}">
      <dgm:prSet phldrT="03"/>
      <dgm:spPr/>
      <dgm:t>
        <a:bodyPr/>
        <a:lstStyle/>
        <a:p>
          <a:endParaRPr lang="en-US"/>
        </a:p>
      </dgm:t>
    </dgm:pt>
    <dgm:pt modelId="{3F488F28-D296-45EC-B841-B9971AB1CC80}">
      <dgm:prSet/>
      <dgm:spPr/>
      <dgm:t>
        <a:bodyPr/>
        <a:lstStyle/>
        <a:p>
          <a:r>
            <a:rPr lang="en-US" dirty="0"/>
            <a:t>Apply </a:t>
          </a:r>
          <a:r>
            <a:rPr lang="en-US" b="1" dirty="0" err="1"/>
            <a:t>cleanCorpus</a:t>
          </a:r>
          <a:r>
            <a:rPr lang="en-US" dirty="0"/>
            <a:t> on VC, include </a:t>
          </a:r>
          <a:r>
            <a:rPr lang="en-US" dirty="0" err="1"/>
            <a:t>Stopwords</a:t>
          </a:r>
          <a:r>
            <a:rPr lang="en-US" dirty="0"/>
            <a:t>.</a:t>
          </a:r>
        </a:p>
      </dgm:t>
    </dgm:pt>
    <dgm:pt modelId="{ED89CC94-21F0-4981-AAE8-5245907B7FBC}" type="parTrans" cxnId="{C91148C1-5637-402B-AEC8-E7C07CC341AB}">
      <dgm:prSet/>
      <dgm:spPr/>
      <dgm:t>
        <a:bodyPr/>
        <a:lstStyle/>
        <a:p>
          <a:endParaRPr lang="en-US"/>
        </a:p>
      </dgm:t>
    </dgm:pt>
    <dgm:pt modelId="{D241F2E9-650C-45C2-B167-F3F881BC4477}" type="sibTrans" cxnId="{C91148C1-5637-402B-AEC8-E7C07CC341AB}">
      <dgm:prSet/>
      <dgm:spPr/>
      <dgm:t>
        <a:bodyPr/>
        <a:lstStyle/>
        <a:p>
          <a:endParaRPr lang="en-US"/>
        </a:p>
      </dgm:t>
    </dgm:pt>
    <dgm:pt modelId="{6EDACC01-0DB0-423F-A747-A171AC83260C}">
      <dgm:prSet/>
      <dgm:spPr/>
      <dgm:t>
        <a:bodyPr/>
        <a:lstStyle/>
        <a:p>
          <a:r>
            <a:rPr lang="en-US"/>
            <a:t>Make</a:t>
          </a:r>
        </a:p>
      </dgm:t>
    </dgm:pt>
    <dgm:pt modelId="{C53E695A-212E-4AE9-94A4-28444020E3A6}" type="parTrans" cxnId="{26ECAB98-1DFC-40C4-B827-1E80AF389E78}">
      <dgm:prSet/>
      <dgm:spPr/>
      <dgm:t>
        <a:bodyPr/>
        <a:lstStyle/>
        <a:p>
          <a:endParaRPr lang="en-US"/>
        </a:p>
      </dgm:t>
    </dgm:pt>
    <dgm:pt modelId="{A17EF562-D663-40A3-8A6B-6002E76CBE7E}" type="sibTrans" cxnId="{26ECAB98-1DFC-40C4-B827-1E80AF389E78}">
      <dgm:prSet phldrT="04"/>
      <dgm:spPr/>
      <dgm:t>
        <a:bodyPr/>
        <a:lstStyle/>
        <a:p>
          <a:endParaRPr lang="en-US"/>
        </a:p>
      </dgm:t>
    </dgm:pt>
    <dgm:pt modelId="{C07FE528-4EFA-4B86-95E3-1CC8B3FC3889}">
      <dgm:prSet/>
      <dgm:spPr/>
      <dgm:t>
        <a:bodyPr/>
        <a:lstStyle/>
        <a:p>
          <a:r>
            <a:rPr lang="en-US"/>
            <a:t>Make a TermDocumentMatrix with processed corpus</a:t>
          </a:r>
        </a:p>
      </dgm:t>
    </dgm:pt>
    <dgm:pt modelId="{91FB5CED-E013-4421-9078-A41DDA5D8481}" type="parTrans" cxnId="{DDD6790B-3C53-4556-BF9C-EF7592E387F6}">
      <dgm:prSet/>
      <dgm:spPr/>
      <dgm:t>
        <a:bodyPr/>
        <a:lstStyle/>
        <a:p>
          <a:endParaRPr lang="en-US"/>
        </a:p>
      </dgm:t>
    </dgm:pt>
    <dgm:pt modelId="{63C63DD0-2962-4FD5-82FF-76A89C28E3DC}" type="sibTrans" cxnId="{DDD6790B-3C53-4556-BF9C-EF7592E387F6}">
      <dgm:prSet/>
      <dgm:spPr/>
      <dgm:t>
        <a:bodyPr/>
        <a:lstStyle/>
        <a:p>
          <a:endParaRPr lang="en-US"/>
        </a:p>
      </dgm:t>
    </dgm:pt>
    <dgm:pt modelId="{E7B0A9A8-E8F1-4711-9E0F-13469876ED0E}">
      <dgm:prSet/>
      <dgm:spPr/>
      <dgm:t>
        <a:bodyPr/>
        <a:lstStyle/>
        <a:p>
          <a:r>
            <a:rPr lang="en-US"/>
            <a:t>Create</a:t>
          </a:r>
        </a:p>
      </dgm:t>
    </dgm:pt>
    <dgm:pt modelId="{DB8ADEEF-4B6D-4D8C-ADB2-E0BB60CE4DC0}" type="parTrans" cxnId="{BA1E15E6-2E73-40C0-8D39-715C3A1BCD9C}">
      <dgm:prSet/>
      <dgm:spPr/>
      <dgm:t>
        <a:bodyPr/>
        <a:lstStyle/>
        <a:p>
          <a:endParaRPr lang="en-US"/>
        </a:p>
      </dgm:t>
    </dgm:pt>
    <dgm:pt modelId="{9FAEBD5E-8AC7-4C13-8327-5875D2F0817F}" type="sibTrans" cxnId="{BA1E15E6-2E73-40C0-8D39-715C3A1BCD9C}">
      <dgm:prSet phldrT="05"/>
      <dgm:spPr/>
      <dgm:t>
        <a:bodyPr/>
        <a:lstStyle/>
        <a:p>
          <a:endParaRPr lang="en-US"/>
        </a:p>
      </dgm:t>
    </dgm:pt>
    <dgm:pt modelId="{B5404079-5821-4C25-8920-B2AF97289E06}">
      <dgm:prSet/>
      <dgm:spPr/>
      <dgm:t>
        <a:bodyPr/>
        <a:lstStyle/>
        <a:p>
          <a:r>
            <a:rPr lang="en-US" dirty="0"/>
            <a:t>Create a frequency table sorting high frequent terms first</a:t>
          </a:r>
        </a:p>
      </dgm:t>
    </dgm:pt>
    <dgm:pt modelId="{5D08C5CE-65EF-4A42-8439-6880EF8091FF}" type="parTrans" cxnId="{AEF68B24-EC82-4CBA-9CBD-BE0232E2EC8A}">
      <dgm:prSet/>
      <dgm:spPr/>
      <dgm:t>
        <a:bodyPr/>
        <a:lstStyle/>
        <a:p>
          <a:endParaRPr lang="en-US"/>
        </a:p>
      </dgm:t>
    </dgm:pt>
    <dgm:pt modelId="{AC28DD95-9967-49AD-ABBC-DD891D7A175F}" type="sibTrans" cxnId="{AEF68B24-EC82-4CBA-9CBD-BE0232E2EC8A}">
      <dgm:prSet/>
      <dgm:spPr/>
      <dgm:t>
        <a:bodyPr/>
        <a:lstStyle/>
        <a:p>
          <a:endParaRPr lang="en-US"/>
        </a:p>
      </dgm:t>
    </dgm:pt>
    <dgm:pt modelId="{34DA7677-5EC4-4C7F-998C-32338A5E0ABE}" type="pres">
      <dgm:prSet presAssocID="{7E29CF7B-CDFE-4680-8C77-66E586BA7602}" presName="linearFlow" presStyleCnt="0">
        <dgm:presLayoutVars>
          <dgm:dir/>
          <dgm:animLvl val="lvl"/>
          <dgm:resizeHandles val="exact"/>
        </dgm:presLayoutVars>
      </dgm:prSet>
      <dgm:spPr/>
    </dgm:pt>
    <dgm:pt modelId="{823B4A40-E3BB-4590-BD71-363B49A9CF31}" type="pres">
      <dgm:prSet presAssocID="{F95B3B47-5C44-411F-BE84-599DB5071756}" presName="composite" presStyleCnt="0"/>
      <dgm:spPr/>
    </dgm:pt>
    <dgm:pt modelId="{C6AB6DE1-7529-4144-96FB-C5D6F3F555DB}" type="pres">
      <dgm:prSet presAssocID="{F95B3B47-5C44-411F-BE84-599DB507175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5944552E-B252-4F29-92B8-A1687A33F30F}" type="pres">
      <dgm:prSet presAssocID="{F95B3B47-5C44-411F-BE84-599DB5071756}" presName="descendantText" presStyleLbl="alignAcc1" presStyleIdx="0" presStyleCnt="5">
        <dgm:presLayoutVars>
          <dgm:bulletEnabled val="1"/>
        </dgm:presLayoutVars>
      </dgm:prSet>
      <dgm:spPr/>
    </dgm:pt>
    <dgm:pt modelId="{52AC50B2-C199-4509-83C6-49F15B36A6FC}" type="pres">
      <dgm:prSet presAssocID="{180F68E4-B781-48E2-BBAC-94E6F84FA9EB}" presName="sp" presStyleCnt="0"/>
      <dgm:spPr/>
    </dgm:pt>
    <dgm:pt modelId="{807CF2C4-BBF8-4FCF-8746-CBDC487F155B}" type="pres">
      <dgm:prSet presAssocID="{E721A5B1-3368-4C88-81F8-C1A51F8BC144}" presName="composite" presStyleCnt="0"/>
      <dgm:spPr/>
    </dgm:pt>
    <dgm:pt modelId="{48D015D6-92F4-460D-84B5-BD7FB90BF8AB}" type="pres">
      <dgm:prSet presAssocID="{E721A5B1-3368-4C88-81F8-C1A51F8BC144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84BE6FB1-EE52-4E6A-9076-36B802B6313E}" type="pres">
      <dgm:prSet presAssocID="{E721A5B1-3368-4C88-81F8-C1A51F8BC144}" presName="descendantText" presStyleLbl="alignAcc1" presStyleIdx="1" presStyleCnt="5">
        <dgm:presLayoutVars>
          <dgm:bulletEnabled val="1"/>
        </dgm:presLayoutVars>
      </dgm:prSet>
      <dgm:spPr/>
    </dgm:pt>
    <dgm:pt modelId="{3FEF0430-8F60-4D02-A026-C22D89218B59}" type="pres">
      <dgm:prSet presAssocID="{F26F6FE1-A39A-4A06-B490-6D5842343F5E}" presName="sp" presStyleCnt="0"/>
      <dgm:spPr/>
    </dgm:pt>
    <dgm:pt modelId="{A25AB091-19F9-4117-837E-DDF6D994B824}" type="pres">
      <dgm:prSet presAssocID="{B0D3D1C6-D3B7-4911-9A2F-90D912191469}" presName="composite" presStyleCnt="0"/>
      <dgm:spPr/>
    </dgm:pt>
    <dgm:pt modelId="{14636411-A198-4D2A-90B9-5D5D9B31FB41}" type="pres">
      <dgm:prSet presAssocID="{B0D3D1C6-D3B7-4911-9A2F-90D912191469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3EBB043-724C-42F7-8B54-E688554E5B73}" type="pres">
      <dgm:prSet presAssocID="{B0D3D1C6-D3B7-4911-9A2F-90D912191469}" presName="descendantText" presStyleLbl="alignAcc1" presStyleIdx="2" presStyleCnt="5">
        <dgm:presLayoutVars>
          <dgm:bulletEnabled val="1"/>
        </dgm:presLayoutVars>
      </dgm:prSet>
      <dgm:spPr/>
    </dgm:pt>
    <dgm:pt modelId="{0FD15FD4-FD94-414D-9E4A-B178DF51C043}" type="pres">
      <dgm:prSet presAssocID="{6EF3E70E-3506-4A00-B313-D9A39B1D9794}" presName="sp" presStyleCnt="0"/>
      <dgm:spPr/>
    </dgm:pt>
    <dgm:pt modelId="{791619A0-CAB2-41D2-AAFF-F75A1F334B0E}" type="pres">
      <dgm:prSet presAssocID="{6EDACC01-0DB0-423F-A747-A171AC83260C}" presName="composite" presStyleCnt="0"/>
      <dgm:spPr/>
    </dgm:pt>
    <dgm:pt modelId="{A5A8A18D-016F-4CCE-B5E3-4045F23EF1B5}" type="pres">
      <dgm:prSet presAssocID="{6EDACC01-0DB0-423F-A747-A171AC83260C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8314A7B7-CEAF-4B6D-BF8C-040D30DF8EF9}" type="pres">
      <dgm:prSet presAssocID="{6EDACC01-0DB0-423F-A747-A171AC83260C}" presName="descendantText" presStyleLbl="alignAcc1" presStyleIdx="3" presStyleCnt="5">
        <dgm:presLayoutVars>
          <dgm:bulletEnabled val="1"/>
        </dgm:presLayoutVars>
      </dgm:prSet>
      <dgm:spPr/>
    </dgm:pt>
    <dgm:pt modelId="{D56267BF-A5B0-41DE-8F56-9C9482A48050}" type="pres">
      <dgm:prSet presAssocID="{A17EF562-D663-40A3-8A6B-6002E76CBE7E}" presName="sp" presStyleCnt="0"/>
      <dgm:spPr/>
    </dgm:pt>
    <dgm:pt modelId="{2B3472AA-BEAC-4142-B54A-C994792B100E}" type="pres">
      <dgm:prSet presAssocID="{E7B0A9A8-E8F1-4711-9E0F-13469876ED0E}" presName="composite" presStyleCnt="0"/>
      <dgm:spPr/>
    </dgm:pt>
    <dgm:pt modelId="{3F23E446-9C0B-4598-B7AF-44C71ACA12AF}" type="pres">
      <dgm:prSet presAssocID="{E7B0A9A8-E8F1-4711-9E0F-13469876ED0E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605C24E0-86AE-4F10-9BE8-5FE90886686E}" type="pres">
      <dgm:prSet presAssocID="{E7B0A9A8-E8F1-4711-9E0F-13469876ED0E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DD6790B-3C53-4556-BF9C-EF7592E387F6}" srcId="{6EDACC01-0DB0-423F-A747-A171AC83260C}" destId="{C07FE528-4EFA-4B86-95E3-1CC8B3FC3889}" srcOrd="0" destOrd="0" parTransId="{91FB5CED-E013-4421-9078-A41DDA5D8481}" sibTransId="{63C63DD0-2962-4FD5-82FF-76A89C28E3DC}"/>
    <dgm:cxn modelId="{AEF68B24-EC82-4CBA-9CBD-BE0232E2EC8A}" srcId="{E7B0A9A8-E8F1-4711-9E0F-13469876ED0E}" destId="{B5404079-5821-4C25-8920-B2AF97289E06}" srcOrd="0" destOrd="0" parTransId="{5D08C5CE-65EF-4A42-8439-6880EF8091FF}" sibTransId="{AC28DD95-9967-49AD-ABBC-DD891D7A175F}"/>
    <dgm:cxn modelId="{D1C05C26-E4E2-44E7-A584-2D15EC859B8F}" srcId="{7E29CF7B-CDFE-4680-8C77-66E586BA7602}" destId="{B0D3D1C6-D3B7-4911-9A2F-90D912191469}" srcOrd="2" destOrd="0" parTransId="{8F146DE5-398B-400D-9DD0-F4093C975101}" sibTransId="{6EF3E70E-3506-4A00-B313-D9A39B1D9794}"/>
    <dgm:cxn modelId="{0FAC8C30-49B8-4BB6-BE40-BC10292A3EA3}" srcId="{7E29CF7B-CDFE-4680-8C77-66E586BA7602}" destId="{F95B3B47-5C44-411F-BE84-599DB5071756}" srcOrd="0" destOrd="0" parTransId="{28E6CCF0-3771-4642-8A9C-CB3A233C7004}" sibTransId="{180F68E4-B781-48E2-BBAC-94E6F84FA9EB}"/>
    <dgm:cxn modelId="{BDD7E964-8CC2-483C-961C-531772F4C8BC}" type="presOf" srcId="{7E29CF7B-CDFE-4680-8C77-66E586BA7602}" destId="{34DA7677-5EC4-4C7F-998C-32338A5E0ABE}" srcOrd="0" destOrd="0" presId="urn:microsoft.com/office/officeart/2005/8/layout/chevron2"/>
    <dgm:cxn modelId="{5E3A0747-66E8-426F-8E8F-EC9BAB5E22AA}" type="presOf" srcId="{F95B3B47-5C44-411F-BE84-599DB5071756}" destId="{C6AB6DE1-7529-4144-96FB-C5D6F3F555DB}" srcOrd="0" destOrd="0" presId="urn:microsoft.com/office/officeart/2005/8/layout/chevron2"/>
    <dgm:cxn modelId="{DC8F4D47-260E-4216-AF79-26CC1B872EAB}" type="presOf" srcId="{6EDACC01-0DB0-423F-A747-A171AC83260C}" destId="{A5A8A18D-016F-4CCE-B5E3-4045F23EF1B5}" srcOrd="0" destOrd="0" presId="urn:microsoft.com/office/officeart/2005/8/layout/chevron2"/>
    <dgm:cxn modelId="{441FE768-00CC-44E9-99B3-389CF636C1AB}" type="presOf" srcId="{C957B049-DA30-4ECA-B3E5-621FFF6E62F9}" destId="{84BE6FB1-EE52-4E6A-9076-36B802B6313E}" srcOrd="0" destOrd="0" presId="urn:microsoft.com/office/officeart/2005/8/layout/chevron2"/>
    <dgm:cxn modelId="{97514C7F-609F-4C26-8CDC-709012A1BA43}" type="presOf" srcId="{E721A5B1-3368-4C88-81F8-C1A51F8BC144}" destId="{48D015D6-92F4-460D-84B5-BD7FB90BF8AB}" srcOrd="0" destOrd="0" presId="urn:microsoft.com/office/officeart/2005/8/layout/chevron2"/>
    <dgm:cxn modelId="{26ECAB98-1DFC-40C4-B827-1E80AF389E78}" srcId="{7E29CF7B-CDFE-4680-8C77-66E586BA7602}" destId="{6EDACC01-0DB0-423F-A747-A171AC83260C}" srcOrd="3" destOrd="0" parTransId="{C53E695A-212E-4AE9-94A4-28444020E3A6}" sibTransId="{A17EF562-D663-40A3-8A6B-6002E76CBE7E}"/>
    <dgm:cxn modelId="{5C578F9E-0571-460A-B4F8-FE64C31A3A5C}" srcId="{F95B3B47-5C44-411F-BE84-599DB5071756}" destId="{5045F18C-0C45-4472-8E2E-9DEBA21959A3}" srcOrd="0" destOrd="0" parTransId="{37AA9606-F43C-4EC5-9E28-EB330A9C2C81}" sibTransId="{6B041117-28CD-4AFB-80C2-3210509FDD62}"/>
    <dgm:cxn modelId="{2B10D1AF-6404-4998-9D2C-BA07AB46FB72}" type="presOf" srcId="{E7B0A9A8-E8F1-4711-9E0F-13469876ED0E}" destId="{3F23E446-9C0B-4598-B7AF-44C71ACA12AF}" srcOrd="0" destOrd="0" presId="urn:microsoft.com/office/officeart/2005/8/layout/chevron2"/>
    <dgm:cxn modelId="{187B20BD-5A3C-4197-AD1C-30D114CD9A09}" type="presOf" srcId="{B0D3D1C6-D3B7-4911-9A2F-90D912191469}" destId="{14636411-A198-4D2A-90B9-5D5D9B31FB41}" srcOrd="0" destOrd="0" presId="urn:microsoft.com/office/officeart/2005/8/layout/chevron2"/>
    <dgm:cxn modelId="{C91148C1-5637-402B-AEC8-E7C07CC341AB}" srcId="{B0D3D1C6-D3B7-4911-9A2F-90D912191469}" destId="{3F488F28-D296-45EC-B841-B9971AB1CC80}" srcOrd="0" destOrd="0" parTransId="{ED89CC94-21F0-4981-AAE8-5245907B7FBC}" sibTransId="{D241F2E9-650C-45C2-B167-F3F881BC4477}"/>
    <dgm:cxn modelId="{783FD7CB-668D-498A-8C76-51C028DAE182}" srcId="{E721A5B1-3368-4C88-81F8-C1A51F8BC144}" destId="{C957B049-DA30-4ECA-B3E5-621FFF6E62F9}" srcOrd="0" destOrd="0" parTransId="{26190431-A64E-4127-997A-35B6CEAFB44D}" sibTransId="{B2000AA2-BF11-46A6-B4B7-4FADA979AD34}"/>
    <dgm:cxn modelId="{B0F17ACC-8267-42D9-AA58-CE22C803D14E}" type="presOf" srcId="{C07FE528-4EFA-4B86-95E3-1CC8B3FC3889}" destId="{8314A7B7-CEAF-4B6D-BF8C-040D30DF8EF9}" srcOrd="0" destOrd="0" presId="urn:microsoft.com/office/officeart/2005/8/layout/chevron2"/>
    <dgm:cxn modelId="{50552ED1-5759-48CF-A9EB-306B03249D5D}" type="presOf" srcId="{B5404079-5821-4C25-8920-B2AF97289E06}" destId="{605C24E0-86AE-4F10-9BE8-5FE90886686E}" srcOrd="0" destOrd="0" presId="urn:microsoft.com/office/officeart/2005/8/layout/chevron2"/>
    <dgm:cxn modelId="{87B53CD5-2744-4B0C-8176-88E140824AEB}" type="presOf" srcId="{5045F18C-0C45-4472-8E2E-9DEBA21959A3}" destId="{5944552E-B252-4F29-92B8-A1687A33F30F}" srcOrd="0" destOrd="0" presId="urn:microsoft.com/office/officeart/2005/8/layout/chevron2"/>
    <dgm:cxn modelId="{D8F72CDA-F2C4-4D70-8C39-DBD89AB5FF2E}" srcId="{7E29CF7B-CDFE-4680-8C77-66E586BA7602}" destId="{E721A5B1-3368-4C88-81F8-C1A51F8BC144}" srcOrd="1" destOrd="0" parTransId="{51F32CB3-A4A9-43F9-A748-CF6AC037CD1F}" sibTransId="{F26F6FE1-A39A-4A06-B490-6D5842343F5E}"/>
    <dgm:cxn modelId="{BA1E15E6-2E73-40C0-8D39-715C3A1BCD9C}" srcId="{7E29CF7B-CDFE-4680-8C77-66E586BA7602}" destId="{E7B0A9A8-E8F1-4711-9E0F-13469876ED0E}" srcOrd="4" destOrd="0" parTransId="{DB8ADEEF-4B6D-4D8C-ADB2-E0BB60CE4DC0}" sibTransId="{9FAEBD5E-8AC7-4C13-8327-5875D2F0817F}"/>
    <dgm:cxn modelId="{05B0DBFE-FCB8-4925-9F71-481D95A219E7}" type="presOf" srcId="{3F488F28-D296-45EC-B841-B9971AB1CC80}" destId="{73EBB043-724C-42F7-8B54-E688554E5B73}" srcOrd="0" destOrd="0" presId="urn:microsoft.com/office/officeart/2005/8/layout/chevron2"/>
    <dgm:cxn modelId="{D47DD3AA-04ED-4A10-A19B-243A9AE9CD3B}" type="presParOf" srcId="{34DA7677-5EC4-4C7F-998C-32338A5E0ABE}" destId="{823B4A40-E3BB-4590-BD71-363B49A9CF31}" srcOrd="0" destOrd="0" presId="urn:microsoft.com/office/officeart/2005/8/layout/chevron2"/>
    <dgm:cxn modelId="{6C3E22D9-C3DF-46E3-83EA-5A69BC302A51}" type="presParOf" srcId="{823B4A40-E3BB-4590-BD71-363B49A9CF31}" destId="{C6AB6DE1-7529-4144-96FB-C5D6F3F555DB}" srcOrd="0" destOrd="0" presId="urn:microsoft.com/office/officeart/2005/8/layout/chevron2"/>
    <dgm:cxn modelId="{92405CA2-5C68-4053-8468-087ED2B90A95}" type="presParOf" srcId="{823B4A40-E3BB-4590-BD71-363B49A9CF31}" destId="{5944552E-B252-4F29-92B8-A1687A33F30F}" srcOrd="1" destOrd="0" presId="urn:microsoft.com/office/officeart/2005/8/layout/chevron2"/>
    <dgm:cxn modelId="{556CE0F4-D480-4AC6-B07E-9A785C427916}" type="presParOf" srcId="{34DA7677-5EC4-4C7F-998C-32338A5E0ABE}" destId="{52AC50B2-C199-4509-83C6-49F15B36A6FC}" srcOrd="1" destOrd="0" presId="urn:microsoft.com/office/officeart/2005/8/layout/chevron2"/>
    <dgm:cxn modelId="{F4090CBC-A3F8-4622-AB47-E2AFDE7E1CDD}" type="presParOf" srcId="{34DA7677-5EC4-4C7F-998C-32338A5E0ABE}" destId="{807CF2C4-BBF8-4FCF-8746-CBDC487F155B}" srcOrd="2" destOrd="0" presId="urn:microsoft.com/office/officeart/2005/8/layout/chevron2"/>
    <dgm:cxn modelId="{AD5F1FF9-6946-4587-BBD1-1B8B2D995546}" type="presParOf" srcId="{807CF2C4-BBF8-4FCF-8746-CBDC487F155B}" destId="{48D015D6-92F4-460D-84B5-BD7FB90BF8AB}" srcOrd="0" destOrd="0" presId="urn:microsoft.com/office/officeart/2005/8/layout/chevron2"/>
    <dgm:cxn modelId="{B404AEA6-EE58-4085-A5CF-CAA84AB16B2C}" type="presParOf" srcId="{807CF2C4-BBF8-4FCF-8746-CBDC487F155B}" destId="{84BE6FB1-EE52-4E6A-9076-36B802B6313E}" srcOrd="1" destOrd="0" presId="urn:microsoft.com/office/officeart/2005/8/layout/chevron2"/>
    <dgm:cxn modelId="{5B79AC31-11BA-4B90-887A-8C7A8A208F9A}" type="presParOf" srcId="{34DA7677-5EC4-4C7F-998C-32338A5E0ABE}" destId="{3FEF0430-8F60-4D02-A026-C22D89218B59}" srcOrd="3" destOrd="0" presId="urn:microsoft.com/office/officeart/2005/8/layout/chevron2"/>
    <dgm:cxn modelId="{E6AFBC95-CE4A-4A1D-B644-E28DD213124F}" type="presParOf" srcId="{34DA7677-5EC4-4C7F-998C-32338A5E0ABE}" destId="{A25AB091-19F9-4117-837E-DDF6D994B824}" srcOrd="4" destOrd="0" presId="urn:microsoft.com/office/officeart/2005/8/layout/chevron2"/>
    <dgm:cxn modelId="{3CA246B4-5983-4471-BCA8-64872CC6DA88}" type="presParOf" srcId="{A25AB091-19F9-4117-837E-DDF6D994B824}" destId="{14636411-A198-4D2A-90B9-5D5D9B31FB41}" srcOrd="0" destOrd="0" presId="urn:microsoft.com/office/officeart/2005/8/layout/chevron2"/>
    <dgm:cxn modelId="{0668D8E5-9A2C-470A-9261-8B0A44A2D9DA}" type="presParOf" srcId="{A25AB091-19F9-4117-837E-DDF6D994B824}" destId="{73EBB043-724C-42F7-8B54-E688554E5B73}" srcOrd="1" destOrd="0" presId="urn:microsoft.com/office/officeart/2005/8/layout/chevron2"/>
    <dgm:cxn modelId="{BE7B3B3D-1CD3-4395-A98F-4BADFB88B957}" type="presParOf" srcId="{34DA7677-5EC4-4C7F-998C-32338A5E0ABE}" destId="{0FD15FD4-FD94-414D-9E4A-B178DF51C043}" srcOrd="5" destOrd="0" presId="urn:microsoft.com/office/officeart/2005/8/layout/chevron2"/>
    <dgm:cxn modelId="{EC204F3E-A601-4FEC-8165-9D6D904DBDC2}" type="presParOf" srcId="{34DA7677-5EC4-4C7F-998C-32338A5E0ABE}" destId="{791619A0-CAB2-41D2-AAFF-F75A1F334B0E}" srcOrd="6" destOrd="0" presId="urn:microsoft.com/office/officeart/2005/8/layout/chevron2"/>
    <dgm:cxn modelId="{D21E41C6-1721-4DBA-88F4-5018BBF6A6EE}" type="presParOf" srcId="{791619A0-CAB2-41D2-AAFF-F75A1F334B0E}" destId="{A5A8A18D-016F-4CCE-B5E3-4045F23EF1B5}" srcOrd="0" destOrd="0" presId="urn:microsoft.com/office/officeart/2005/8/layout/chevron2"/>
    <dgm:cxn modelId="{7ED86AD4-ED9E-4B9A-877C-F91AA0053FB8}" type="presParOf" srcId="{791619A0-CAB2-41D2-AAFF-F75A1F334B0E}" destId="{8314A7B7-CEAF-4B6D-BF8C-040D30DF8EF9}" srcOrd="1" destOrd="0" presId="urn:microsoft.com/office/officeart/2005/8/layout/chevron2"/>
    <dgm:cxn modelId="{915262DD-66A7-47D4-89D4-8D7D727B75C8}" type="presParOf" srcId="{34DA7677-5EC4-4C7F-998C-32338A5E0ABE}" destId="{D56267BF-A5B0-41DE-8F56-9C9482A48050}" srcOrd="7" destOrd="0" presId="urn:microsoft.com/office/officeart/2005/8/layout/chevron2"/>
    <dgm:cxn modelId="{B632FCB4-ED80-4368-8678-752C8E5F2D28}" type="presParOf" srcId="{34DA7677-5EC4-4C7F-998C-32338A5E0ABE}" destId="{2B3472AA-BEAC-4142-B54A-C994792B100E}" srcOrd="8" destOrd="0" presId="urn:microsoft.com/office/officeart/2005/8/layout/chevron2"/>
    <dgm:cxn modelId="{9C19F634-2464-4004-9B40-FBEE266ADB29}" type="presParOf" srcId="{2B3472AA-BEAC-4142-B54A-C994792B100E}" destId="{3F23E446-9C0B-4598-B7AF-44C71ACA12AF}" srcOrd="0" destOrd="0" presId="urn:microsoft.com/office/officeart/2005/8/layout/chevron2"/>
    <dgm:cxn modelId="{4BF21590-4F00-43B8-8E71-FF09920CB2C7}" type="presParOf" srcId="{2B3472AA-BEAC-4142-B54A-C994792B100E}" destId="{605C24E0-86AE-4F10-9BE8-5FE90886686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CE0C8-92BB-4C42-9E73-44B15F6C48CE}">
      <dsp:nvSpPr>
        <dsp:cNvPr id="0" name=""/>
        <dsp:cNvSpPr/>
      </dsp:nvSpPr>
      <dsp:spPr>
        <a:xfrm>
          <a:off x="726772" y="558477"/>
          <a:ext cx="935732" cy="935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74821-9AFB-4764-9C34-F48BFC4F29F3}">
      <dsp:nvSpPr>
        <dsp:cNvPr id="0" name=""/>
        <dsp:cNvSpPr/>
      </dsp:nvSpPr>
      <dsp:spPr>
        <a:xfrm>
          <a:off x="179423" y="1782082"/>
          <a:ext cx="2110222" cy="534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Extract a </a:t>
          </a:r>
          <a:r>
            <a:rPr lang="en-US" sz="1200" u="sng" kern="1200" dirty="0"/>
            <a:t>representative</a:t>
          </a:r>
          <a:r>
            <a:rPr lang="en-US" sz="1200" kern="1200" dirty="0"/>
            <a:t> sample of the dataset across the entire month (20%) </a:t>
          </a:r>
        </a:p>
      </dsp:txBody>
      <dsp:txXfrm>
        <a:off x="179423" y="1782082"/>
        <a:ext cx="2110222" cy="534463"/>
      </dsp:txXfrm>
    </dsp:sp>
    <dsp:sp modelId="{842AF454-23F5-4109-A256-D006CE54ABFA}">
      <dsp:nvSpPr>
        <dsp:cNvPr id="0" name=""/>
        <dsp:cNvSpPr/>
      </dsp:nvSpPr>
      <dsp:spPr>
        <a:xfrm>
          <a:off x="3133231" y="468169"/>
          <a:ext cx="935732" cy="935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44EF6-9B6A-48B0-9C41-34BD343C6CE3}">
      <dsp:nvSpPr>
        <dsp:cNvPr id="0" name=""/>
        <dsp:cNvSpPr/>
      </dsp:nvSpPr>
      <dsp:spPr>
        <a:xfrm>
          <a:off x="2587520" y="1488007"/>
          <a:ext cx="207940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Apply </a:t>
          </a:r>
          <a:r>
            <a:rPr lang="en-US" sz="1200" b="1" kern="1200" dirty="0" err="1"/>
            <a:t>basicSubs</a:t>
          </a:r>
          <a:r>
            <a:rPr lang="en-US" sz="1200" b="1" kern="1200" dirty="0"/>
            <a:t> </a:t>
          </a:r>
          <a:r>
            <a:rPr lang="en-US" sz="1200" kern="1200" dirty="0"/>
            <a:t>function</a:t>
          </a:r>
          <a:r>
            <a:rPr lang="en-US" sz="1200" b="1" kern="1200" dirty="0"/>
            <a:t> </a:t>
          </a:r>
          <a:r>
            <a:rPr lang="en-US" sz="1200" kern="1200" dirty="0"/>
            <a:t>to remove @,RTs and other unneeded characters.</a:t>
          </a:r>
        </a:p>
      </dsp:txBody>
      <dsp:txXfrm>
        <a:off x="2587520" y="1488007"/>
        <a:ext cx="2079405" cy="720000"/>
      </dsp:txXfrm>
    </dsp:sp>
    <dsp:sp modelId="{56DEE171-7CE3-4BBD-B60B-109139C02B43}">
      <dsp:nvSpPr>
        <dsp:cNvPr id="0" name=""/>
        <dsp:cNvSpPr/>
      </dsp:nvSpPr>
      <dsp:spPr>
        <a:xfrm>
          <a:off x="3185041" y="2598344"/>
          <a:ext cx="935732" cy="935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3CE22-02E2-4D00-B460-44E659C38E25}">
      <dsp:nvSpPr>
        <dsp:cNvPr id="0" name=""/>
        <dsp:cNvSpPr/>
      </dsp:nvSpPr>
      <dsp:spPr>
        <a:xfrm>
          <a:off x="2517403" y="3871979"/>
          <a:ext cx="2079405" cy="632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Numbering </a:t>
          </a:r>
          <a:r>
            <a:rPr lang="en-US" sz="1200" kern="1200" dirty="0" err="1"/>
            <a:t>doc_id</a:t>
          </a:r>
          <a:r>
            <a:rPr lang="en-US" sz="1200" kern="1200" dirty="0"/>
            <a:t> variables and remove unneeded columns.</a:t>
          </a:r>
        </a:p>
      </dsp:txBody>
      <dsp:txXfrm>
        <a:off x="2517403" y="3871979"/>
        <a:ext cx="2079405" cy="632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AB6DE1-7529-4144-96FB-C5D6F3F555DB}">
      <dsp:nvSpPr>
        <dsp:cNvPr id="0" name=""/>
        <dsp:cNvSpPr/>
      </dsp:nvSpPr>
      <dsp:spPr>
        <a:xfrm rot="5400000">
          <a:off x="-121140" y="122200"/>
          <a:ext cx="807603" cy="5653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Define</a:t>
          </a:r>
        </a:p>
      </dsp:txBody>
      <dsp:txXfrm rot="-5400000">
        <a:off x="1" y="283720"/>
        <a:ext cx="565322" cy="242281"/>
      </dsp:txXfrm>
    </dsp:sp>
    <dsp:sp modelId="{5944552E-B252-4F29-92B8-A1687A33F30F}">
      <dsp:nvSpPr>
        <dsp:cNvPr id="0" name=""/>
        <dsp:cNvSpPr/>
      </dsp:nvSpPr>
      <dsp:spPr>
        <a:xfrm rot="5400000">
          <a:off x="3422503" y="-2856120"/>
          <a:ext cx="524942" cy="623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Define Stopwords.</a:t>
          </a:r>
        </a:p>
      </dsp:txBody>
      <dsp:txXfrm rot="-5400000">
        <a:off x="565323" y="26686"/>
        <a:ext cx="6213677" cy="473690"/>
      </dsp:txXfrm>
    </dsp:sp>
    <dsp:sp modelId="{48D015D6-92F4-460D-84B5-BD7FB90BF8AB}">
      <dsp:nvSpPr>
        <dsp:cNvPr id="0" name=""/>
        <dsp:cNvSpPr/>
      </dsp:nvSpPr>
      <dsp:spPr>
        <a:xfrm rot="5400000">
          <a:off x="-121140" y="808046"/>
          <a:ext cx="807603" cy="565322"/>
        </a:xfrm>
        <a:prstGeom prst="chevron">
          <a:avLst/>
        </a:prstGeom>
        <a:solidFill>
          <a:schemeClr val="accent2">
            <a:hueOff val="-101803"/>
            <a:satOff val="-873"/>
            <a:lumOff val="-5784"/>
            <a:alphaOff val="0"/>
          </a:schemeClr>
        </a:solidFill>
        <a:ln w="12700" cap="flat" cmpd="sng" algn="ctr">
          <a:solidFill>
            <a:schemeClr val="accent2">
              <a:hueOff val="-101803"/>
              <a:satOff val="-873"/>
              <a:lumOff val="-5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</a:t>
          </a:r>
        </a:p>
      </dsp:txBody>
      <dsp:txXfrm rot="-5400000">
        <a:off x="1" y="969566"/>
        <a:ext cx="565322" cy="242281"/>
      </dsp:txXfrm>
    </dsp:sp>
    <dsp:sp modelId="{84BE6FB1-EE52-4E6A-9076-36B802B6313E}">
      <dsp:nvSpPr>
        <dsp:cNvPr id="0" name=""/>
        <dsp:cNvSpPr/>
      </dsp:nvSpPr>
      <dsp:spPr>
        <a:xfrm rot="5400000">
          <a:off x="3422503" y="-2170274"/>
          <a:ext cx="524942" cy="623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01803"/>
              <a:satOff val="-873"/>
              <a:lumOff val="-5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Make a Volatile Corpus (VC)</a:t>
          </a:r>
        </a:p>
      </dsp:txBody>
      <dsp:txXfrm rot="-5400000">
        <a:off x="565323" y="712532"/>
        <a:ext cx="6213677" cy="473690"/>
      </dsp:txXfrm>
    </dsp:sp>
    <dsp:sp modelId="{14636411-A198-4D2A-90B9-5D5D9B31FB41}">
      <dsp:nvSpPr>
        <dsp:cNvPr id="0" name=""/>
        <dsp:cNvSpPr/>
      </dsp:nvSpPr>
      <dsp:spPr>
        <a:xfrm rot="5400000">
          <a:off x="-121140" y="1493893"/>
          <a:ext cx="807603" cy="565322"/>
        </a:xfrm>
        <a:prstGeom prst="chevron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accent2">
              <a:hueOff val="-203606"/>
              <a:satOff val="-1745"/>
              <a:lumOff val="-1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Apply</a:t>
          </a:r>
        </a:p>
      </dsp:txBody>
      <dsp:txXfrm rot="-5400000">
        <a:off x="1" y="1655413"/>
        <a:ext cx="565322" cy="242281"/>
      </dsp:txXfrm>
    </dsp:sp>
    <dsp:sp modelId="{73EBB043-724C-42F7-8B54-E688554E5B73}">
      <dsp:nvSpPr>
        <dsp:cNvPr id="0" name=""/>
        <dsp:cNvSpPr/>
      </dsp:nvSpPr>
      <dsp:spPr>
        <a:xfrm rot="5400000">
          <a:off x="3422503" y="-1484427"/>
          <a:ext cx="524942" cy="623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03606"/>
              <a:satOff val="-1745"/>
              <a:lumOff val="-1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Apply </a:t>
          </a:r>
          <a:r>
            <a:rPr lang="en-US" sz="1900" b="1" kern="1200" dirty="0" err="1"/>
            <a:t>cleanCorpus</a:t>
          </a:r>
          <a:r>
            <a:rPr lang="en-US" sz="1900" kern="1200" dirty="0"/>
            <a:t> on VC, include </a:t>
          </a:r>
          <a:r>
            <a:rPr lang="en-US" sz="1900" kern="1200" dirty="0" err="1"/>
            <a:t>Stopwords</a:t>
          </a:r>
          <a:r>
            <a:rPr lang="en-US" sz="1900" kern="1200" dirty="0"/>
            <a:t>.</a:t>
          </a:r>
        </a:p>
      </dsp:txBody>
      <dsp:txXfrm rot="-5400000">
        <a:off x="565323" y="1398379"/>
        <a:ext cx="6213677" cy="473690"/>
      </dsp:txXfrm>
    </dsp:sp>
    <dsp:sp modelId="{A5A8A18D-016F-4CCE-B5E3-4045F23EF1B5}">
      <dsp:nvSpPr>
        <dsp:cNvPr id="0" name=""/>
        <dsp:cNvSpPr/>
      </dsp:nvSpPr>
      <dsp:spPr>
        <a:xfrm rot="5400000">
          <a:off x="-121140" y="2179739"/>
          <a:ext cx="807603" cy="565322"/>
        </a:xfrm>
        <a:prstGeom prst="chevron">
          <a:avLst/>
        </a:prstGeom>
        <a:solidFill>
          <a:schemeClr val="accent2">
            <a:hueOff val="-305410"/>
            <a:satOff val="-2618"/>
            <a:lumOff val="-17353"/>
            <a:alphaOff val="0"/>
          </a:schemeClr>
        </a:solidFill>
        <a:ln w="12700" cap="flat" cmpd="sng" algn="ctr">
          <a:solidFill>
            <a:schemeClr val="accent2">
              <a:hueOff val="-305410"/>
              <a:satOff val="-2618"/>
              <a:lumOff val="-1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Make</a:t>
          </a:r>
        </a:p>
      </dsp:txBody>
      <dsp:txXfrm rot="-5400000">
        <a:off x="1" y="2341259"/>
        <a:ext cx="565322" cy="242281"/>
      </dsp:txXfrm>
    </dsp:sp>
    <dsp:sp modelId="{8314A7B7-CEAF-4B6D-BF8C-040D30DF8EF9}">
      <dsp:nvSpPr>
        <dsp:cNvPr id="0" name=""/>
        <dsp:cNvSpPr/>
      </dsp:nvSpPr>
      <dsp:spPr>
        <a:xfrm rot="5400000">
          <a:off x="3422503" y="-798581"/>
          <a:ext cx="524942" cy="623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305410"/>
              <a:satOff val="-2618"/>
              <a:lumOff val="-1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Make a TermDocumentMatrix with processed corpus</a:t>
          </a:r>
        </a:p>
      </dsp:txBody>
      <dsp:txXfrm rot="-5400000">
        <a:off x="565323" y="2084225"/>
        <a:ext cx="6213677" cy="473690"/>
      </dsp:txXfrm>
    </dsp:sp>
    <dsp:sp modelId="{3F23E446-9C0B-4598-B7AF-44C71ACA12AF}">
      <dsp:nvSpPr>
        <dsp:cNvPr id="0" name=""/>
        <dsp:cNvSpPr/>
      </dsp:nvSpPr>
      <dsp:spPr>
        <a:xfrm rot="5400000">
          <a:off x="-121140" y="2865585"/>
          <a:ext cx="807603" cy="565322"/>
        </a:xfrm>
        <a:prstGeom prst="chevron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accent2">
              <a:hueOff val="-407213"/>
              <a:satOff val="-3490"/>
              <a:lumOff val="-2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</a:t>
          </a:r>
        </a:p>
      </dsp:txBody>
      <dsp:txXfrm rot="-5400000">
        <a:off x="1" y="3027105"/>
        <a:ext cx="565322" cy="242281"/>
      </dsp:txXfrm>
    </dsp:sp>
    <dsp:sp modelId="{605C24E0-86AE-4F10-9BE8-5FE90886686E}">
      <dsp:nvSpPr>
        <dsp:cNvPr id="0" name=""/>
        <dsp:cNvSpPr/>
      </dsp:nvSpPr>
      <dsp:spPr>
        <a:xfrm rot="5400000">
          <a:off x="3422503" y="-112735"/>
          <a:ext cx="524942" cy="62393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07213"/>
              <a:satOff val="-3490"/>
              <a:lumOff val="-2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Create a frequency table sorting high frequent terms first</a:t>
          </a:r>
        </a:p>
      </dsp:txBody>
      <dsp:txXfrm rot="-5400000">
        <a:off x="565323" y="2770071"/>
        <a:ext cx="6213677" cy="473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41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9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10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34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55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55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61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5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19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85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3/12/2022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26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7.png"/><Relationship Id="rId10" Type="http://schemas.microsoft.com/office/2007/relationships/diagramDrawing" Target="../diagrams/drawing1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62294-1232-464A-A299-5030D7FF2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NBA FAN TWEETS ENGAGMENT</a:t>
            </a:r>
            <a:endParaRPr lang="en-NG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FAF3D-57C4-4F95-B5AD-A5D92EC8A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>
                <a:solidFill>
                  <a:schemeClr val="bg1"/>
                </a:solidFill>
              </a:rPr>
              <a:t>An analysis of tweets made in the first month of NBA kickoffs.</a:t>
            </a:r>
            <a:endParaRPr lang="en-NG" sz="140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A90EA4FF-3B32-46DD-B80A-1899CBA9FC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" r="3188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2AF83B83-2EEF-4F4D-86C6-3B22C3304B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04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4"/>
    </mc:Choice>
    <mc:Fallback>
      <p:transition spd="slow" advTm="17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E7AAE87-F917-4154-9EAC-634BF580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733800" cy="1575391"/>
          </a:xfrm>
        </p:spPr>
        <p:txBody>
          <a:bodyPr>
            <a:normAutofit fontScale="90000"/>
          </a:bodyPr>
          <a:lstStyle/>
          <a:p>
            <a:r>
              <a:rPr lang="en-US" dirty="0"/>
              <a:t>The rockets-</a:t>
            </a:r>
            <a:r>
              <a:rPr lang="en-US" dirty="0" err="1"/>
              <a:t>cHINA</a:t>
            </a:r>
            <a:r>
              <a:rPr lang="en-US" dirty="0"/>
              <a:t>-NBA FALLOUT 1.</a:t>
            </a:r>
            <a:endParaRPr lang="en-NG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AA2ECEC-244A-45EE-BD64-3339ACABB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08" y="723900"/>
            <a:ext cx="5478683" cy="5410200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9294986A-2316-4161-BC9C-91FFFD22D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7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1"/>
    </mc:Choice>
    <mc:Fallback>
      <p:transition spd="slow" advTm="8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72C64-8539-4A6B-9DE0-5FFDBCAB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US" dirty="0"/>
              <a:t>China association 2.</a:t>
            </a:r>
            <a:endParaRPr lang="en-NG" dirty="0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F046CE35-4F56-4830-B80E-1B80175C1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781719"/>
            <a:ext cx="4976888" cy="529456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C8685E4-474D-4602-A006-3760F78D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757" y="2508134"/>
            <a:ext cx="5288493" cy="203471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2BC68AF-6928-461D-95CC-39C942150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4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90"/>
    </mc:Choice>
    <mc:Fallback>
      <p:transition spd="slow" advTm="36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4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BDFB0-639B-4771-A677-CDDF1D244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US" dirty="0"/>
              <a:t>Live association</a:t>
            </a:r>
            <a:endParaRPr lang="en-NG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B99C2DA-20D8-4341-B9E5-6FDB42C77A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87"/>
          <a:stretch/>
        </p:blipFill>
        <p:spPr>
          <a:xfrm>
            <a:off x="504825" y="819251"/>
            <a:ext cx="5438775" cy="5384549"/>
          </a:xfrm>
          <a:prstGeom prst="rect">
            <a:avLst/>
          </a:prstGeom>
        </p:spPr>
      </p:pic>
      <p:cxnSp>
        <p:nvCxnSpPr>
          <p:cNvPr id="56" name="Straight Connector 4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8">
            <a:extLst>
              <a:ext uri="{FF2B5EF4-FFF2-40B4-BE49-F238E27FC236}">
                <a16:creationId xmlns:a16="http://schemas.microsoft.com/office/drawing/2014/main" id="{83B83410-C1BB-14E1-7050-6116C8DF4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r>
              <a:rPr lang="en-US" dirty="0"/>
              <a:t>Possibility to generate ads to air on streaming services for Nike products.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A5B3CE2-39EB-4ACC-9DE2-F251D6B99A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69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5"/>
    </mc:Choice>
    <mc:Fallback>
      <p:transition spd="slow" advTm="6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DDABC-6AA5-40C4-A774-F790CAA8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4"/>
            <a:ext cx="3635046" cy="861378"/>
          </a:xfrm>
        </p:spPr>
        <p:txBody>
          <a:bodyPr>
            <a:normAutofit/>
          </a:bodyPr>
          <a:lstStyle/>
          <a:p>
            <a:r>
              <a:rPr lang="en-US" cap="none" dirty="0"/>
              <a:t>Polarity analysis</a:t>
            </a:r>
            <a:endParaRPr lang="en-NG" cap="none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0DAE42-9653-4E5A-A111-5B53753AA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2621" y="1932985"/>
            <a:ext cx="3587750" cy="38159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B6DFDE-119C-47E6-AB12-EE68A2471B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09601"/>
            <a:ext cx="5570703" cy="5441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6DD4CB-3605-4AD8-A10D-DB1596A56409}"/>
              </a:ext>
            </a:extLst>
          </p:cNvPr>
          <p:cNvSpPr txBox="1"/>
          <p:nvPr/>
        </p:nvSpPr>
        <p:spPr>
          <a:xfrm>
            <a:off x="800100" y="2656886"/>
            <a:ext cx="3635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General Positive mood in the first month, with key events such as </a:t>
            </a:r>
            <a:r>
              <a:rPr lang="en-US" dirty="0" err="1"/>
              <a:t>cnc</a:t>
            </a:r>
            <a:r>
              <a:rPr lang="en-US" dirty="0"/>
              <a:t> challenge (BTC) and </a:t>
            </a:r>
            <a:r>
              <a:rPr lang="en-US" dirty="0" err="1"/>
              <a:t>india</a:t>
            </a:r>
            <a:r>
              <a:rPr lang="en-US" dirty="0"/>
              <a:t> games and the Hong Kong Protests.</a:t>
            </a:r>
            <a:endParaRPr lang="en-NG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C5CEE27F-37FE-4FDF-A136-C063D0313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05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42"/>
    </mc:Choice>
    <mc:Fallback>
      <p:transition spd="slow" advTm="1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52C7F519-BA8B-D419-1A52-DBE6C7EC1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E0A28-CCAD-459D-84BE-F2CC5CA5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724B189-F481-450C-BBD9-6B54D482E8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4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2"/>
    </mc:Choice>
    <mc:Fallback>
      <p:transition spd="slow" advTm="20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3C2720B-5BC4-43B4-8F8F-7D4AD6386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4F5BD6-1B3B-4B21-9901-8258D047A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61085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34F43387-FA6D-4713-B8A4-434B99B6E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07" r="2" b="7497"/>
          <a:stretch/>
        </p:blipFill>
        <p:spPr>
          <a:xfrm>
            <a:off x="800100" y="1066800"/>
            <a:ext cx="10591800" cy="472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39E51F4-9F13-4C51-9CE0-0AEDA7FE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5861"/>
            <a:ext cx="106013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65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36DB67-4BD7-4F4C-A0E1-B8D40B2E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  <a:endParaRPr lang="en-NG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BDEE10-8C59-E1F9-84EF-657240DD1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73" y="2381251"/>
            <a:ext cx="3613708" cy="3864162"/>
          </a:xfrm>
        </p:spPr>
        <p:txBody>
          <a:bodyPr anchor="ctr">
            <a:normAutofit/>
          </a:bodyPr>
          <a:lstStyle/>
          <a:p>
            <a:r>
              <a:rPr lang="en-US" dirty="0"/>
              <a:t>Prior Expectations</a:t>
            </a:r>
          </a:p>
          <a:p>
            <a:r>
              <a:rPr lang="en-US" dirty="0"/>
              <a:t>Data exploration &amp; Problem Statement</a:t>
            </a:r>
          </a:p>
          <a:p>
            <a:r>
              <a:rPr lang="en-US" dirty="0"/>
              <a:t>Business Insights/Recommendations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pic>
        <p:nvPicPr>
          <p:cNvPr id="5" name="Content Placeholder 4" descr="A picture containing sport, dark&#10;&#10;Description automatically generated">
            <a:extLst>
              <a:ext uri="{FF2B5EF4-FFF2-40B4-BE49-F238E27FC236}">
                <a16:creationId xmlns:a16="http://schemas.microsoft.com/office/drawing/2014/main" id="{E74F2443-790E-407B-93DE-4031F39AA9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r="17672"/>
          <a:stretch/>
        </p:blipFill>
        <p:spPr>
          <a:xfrm>
            <a:off x="4905374" y="10"/>
            <a:ext cx="7286625" cy="685799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B88E821-12ED-4FBD-A14C-3D2385D94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7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48"/>
    </mc:Choice>
    <mc:Fallback>
      <p:transition spd="slow" advTm="3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4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4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B863FBC-F1B1-46B8-9552-CFCC81E1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519F5-5479-4496-B4D2-4AA855D48F6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9624" y="1964692"/>
            <a:ext cx="2910559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NBA October 2019 Fan Tweet Engagements.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200" b="1" dirty="0"/>
              <a:t>library(</a:t>
            </a:r>
            <a:r>
              <a:rPr lang="en-US" sz="1200" b="1" dirty="0" err="1"/>
              <a:t>dplyr</a:t>
            </a:r>
            <a:r>
              <a:rPr lang="en-US" sz="1200" b="1" dirty="0"/>
              <a:t>) # Load </a:t>
            </a:r>
            <a:r>
              <a:rPr lang="en-US" sz="1200" b="1" dirty="0" err="1"/>
              <a:t>dplyr</a:t>
            </a:r>
            <a:r>
              <a:rPr lang="en-US" sz="1200" b="1" dirty="0"/>
              <a:t> package</a:t>
            </a:r>
          </a:p>
          <a:p>
            <a:pPr marL="0" indent="0">
              <a:buNone/>
            </a:pPr>
            <a:r>
              <a:rPr lang="en-US" sz="1200" b="1" dirty="0"/>
              <a:t>library(</a:t>
            </a:r>
            <a:r>
              <a:rPr lang="en-US" sz="1200" b="1" dirty="0" err="1"/>
              <a:t>readr</a:t>
            </a:r>
            <a:r>
              <a:rPr lang="en-US" sz="1200" b="1" dirty="0"/>
              <a:t>) # To import csv file</a:t>
            </a:r>
          </a:p>
          <a:p>
            <a:pPr marL="0" indent="0">
              <a:buNone/>
            </a:pPr>
            <a:r>
              <a:rPr lang="en-US" sz="1200" b="1" dirty="0"/>
              <a:t>NBA &lt;-  </a:t>
            </a:r>
            <a:r>
              <a:rPr lang="en-US" sz="1200" b="1" dirty="0" err="1"/>
              <a:t>read_csv</a:t>
            </a:r>
            <a:r>
              <a:rPr lang="en-US" sz="1200" b="1" dirty="0"/>
              <a:t>("A_Oct2019.csv")</a:t>
            </a:r>
          </a:p>
        </p:txBody>
      </p:sp>
      <p:cxnSp>
        <p:nvCxnSpPr>
          <p:cNvPr id="58" name="Straight Connector 5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098F2D0-81AD-4279-AE5F-23535BCB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91" y="1535526"/>
            <a:ext cx="7133408" cy="378694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14B4D07-A5BA-4834-BBA5-C475D780D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4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07"/>
    </mc:Choice>
    <mc:Fallback>
      <p:transition spd="slow" advTm="22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66AAF-3CB9-4091-BD74-CA93B95A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US" dirty="0"/>
              <a:t>Custom cleaning functions- udf</a:t>
            </a:r>
            <a:endParaRPr lang="en-NG" dirty="0"/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E332E31-39EE-4150-B47F-97A508AEB7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" t="-381" r="-268" b="1397"/>
          <a:stretch/>
        </p:blipFill>
        <p:spPr>
          <a:xfrm>
            <a:off x="683077" y="909638"/>
            <a:ext cx="4969741" cy="297288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1AECA-4749-4EEA-B63A-0361EDD88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17262C-9D73-4550-B477-5F8C1E0839E2}"/>
              </a:ext>
            </a:extLst>
          </p:cNvPr>
          <p:cNvSpPr txBox="1"/>
          <p:nvPr/>
        </p:nvSpPr>
        <p:spPr>
          <a:xfrm>
            <a:off x="6515100" y="2276474"/>
            <a:ext cx="42922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tryTolower</a:t>
            </a:r>
            <a:r>
              <a:rPr lang="en-US" b="1" dirty="0"/>
              <a:t> </a:t>
            </a:r>
            <a:r>
              <a:rPr lang="en-US" dirty="0"/>
              <a:t>– turns all characters to lower case.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cleanCorpus</a:t>
            </a:r>
            <a:r>
              <a:rPr lang="en-US" dirty="0"/>
              <a:t> – custom UDF to apply basic cleaning operations on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basicSubs</a:t>
            </a:r>
            <a:r>
              <a:rPr lang="en-US" dirty="0"/>
              <a:t> – custom UDF added as an additional option to preprocess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G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0F9B5ED-C46D-4636-8021-4977FBB06A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58"/>
    </mc:Choice>
    <mc:Fallback>
      <p:transition spd="slow" advTm="58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87">
            <a:extLst>
              <a:ext uri="{FF2B5EF4-FFF2-40B4-BE49-F238E27FC236}">
                <a16:creationId xmlns:a16="http://schemas.microsoft.com/office/drawing/2014/main" id="{C3D0AD61-C4EE-4A0B-8733-BAE046F6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4FB5F-0DBF-467A-AE66-C01FC8861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772331"/>
            <a:ext cx="10803485" cy="675468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cap="none" dirty="0"/>
              <a:t>CLEANING AND PREPROCESSING STEPS 1.</a:t>
            </a:r>
          </a:p>
        </p:txBody>
      </p:sp>
      <p:cxnSp>
        <p:nvCxnSpPr>
          <p:cNvPr id="128" name="Straight Connector 89">
            <a:extLst>
              <a:ext uri="{FF2B5EF4-FFF2-40B4-BE49-F238E27FC236}">
                <a16:creationId xmlns:a16="http://schemas.microsoft.com/office/drawing/2014/main" id="{B0627202-EFF9-43AD-A17D-9C0A58353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BFC5D10-A823-46D2-BC6F-FC0103393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8" r="936"/>
          <a:stretch/>
        </p:blipFill>
        <p:spPr>
          <a:xfrm>
            <a:off x="1290932" y="3727231"/>
            <a:ext cx="7907384" cy="1497230"/>
          </a:xfrm>
          <a:prstGeom prst="rect">
            <a:avLst/>
          </a:prstGeom>
        </p:spPr>
      </p:pic>
      <p:pic>
        <p:nvPicPr>
          <p:cNvPr id="5" name="Content Placeholder 4" descr="First 5 observations of dataset.">
            <a:extLst>
              <a:ext uri="{FF2B5EF4-FFF2-40B4-BE49-F238E27FC236}">
                <a16:creationId xmlns:a16="http://schemas.microsoft.com/office/drawing/2014/main" id="{C7629B2F-572B-4E34-AA55-1EF0DA0B47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96"/>
          <a:stretch/>
        </p:blipFill>
        <p:spPr>
          <a:xfrm>
            <a:off x="344214" y="1666434"/>
            <a:ext cx="7001690" cy="1076765"/>
          </a:xfrm>
          <a:prstGeom prst="rect">
            <a:avLst/>
          </a:prstGeom>
        </p:spPr>
      </p:pic>
      <p:graphicFrame>
        <p:nvGraphicFramePr>
          <p:cNvPr id="107" name="Content Placeholder 19">
            <a:extLst>
              <a:ext uri="{FF2B5EF4-FFF2-40B4-BE49-F238E27FC236}">
                <a16:creationId xmlns:a16="http://schemas.microsoft.com/office/drawing/2014/main" id="{6B5175A1-3964-1370-EF20-83884ECFF4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909937"/>
              </p:ext>
            </p:extLst>
          </p:nvPr>
        </p:nvGraphicFramePr>
        <p:xfrm>
          <a:off x="7067457" y="1193787"/>
          <a:ext cx="4780329" cy="4891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129" name="Straight Connector 91">
            <a:extLst>
              <a:ext uri="{FF2B5EF4-FFF2-40B4-BE49-F238E27FC236}">
                <a16:creationId xmlns:a16="http://schemas.microsoft.com/office/drawing/2014/main" id="{A122FEF2-9343-4D52-A0EA-3EB03CB8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Down 7">
            <a:extLst>
              <a:ext uri="{FF2B5EF4-FFF2-40B4-BE49-F238E27FC236}">
                <a16:creationId xmlns:a16="http://schemas.microsoft.com/office/drawing/2014/main" id="{59DF9964-8713-4748-A830-8DE417A602FE}"/>
              </a:ext>
            </a:extLst>
          </p:cNvPr>
          <p:cNvSpPr/>
          <p:nvPr/>
        </p:nvSpPr>
        <p:spPr>
          <a:xfrm rot="18924259">
            <a:off x="4468932" y="2918782"/>
            <a:ext cx="302915" cy="751432"/>
          </a:xfrm>
          <a:custGeom>
            <a:avLst/>
            <a:gdLst>
              <a:gd name="connsiteX0" fmla="*/ 0 w 251754"/>
              <a:gd name="connsiteY0" fmla="*/ 575496 h 701373"/>
              <a:gd name="connsiteX1" fmla="*/ 62939 w 251754"/>
              <a:gd name="connsiteY1" fmla="*/ 575496 h 701373"/>
              <a:gd name="connsiteX2" fmla="*/ 62939 w 251754"/>
              <a:gd name="connsiteY2" fmla="*/ 0 h 701373"/>
              <a:gd name="connsiteX3" fmla="*/ 188816 w 251754"/>
              <a:gd name="connsiteY3" fmla="*/ 0 h 701373"/>
              <a:gd name="connsiteX4" fmla="*/ 188816 w 251754"/>
              <a:gd name="connsiteY4" fmla="*/ 575496 h 701373"/>
              <a:gd name="connsiteX5" fmla="*/ 251754 w 251754"/>
              <a:gd name="connsiteY5" fmla="*/ 575496 h 701373"/>
              <a:gd name="connsiteX6" fmla="*/ 125877 w 251754"/>
              <a:gd name="connsiteY6" fmla="*/ 701373 h 701373"/>
              <a:gd name="connsiteX7" fmla="*/ 0 w 251754"/>
              <a:gd name="connsiteY7" fmla="*/ 575496 h 701373"/>
              <a:gd name="connsiteX0" fmla="*/ 0 w 251754"/>
              <a:gd name="connsiteY0" fmla="*/ 575496 h 701373"/>
              <a:gd name="connsiteX1" fmla="*/ 62939 w 251754"/>
              <a:gd name="connsiteY1" fmla="*/ 575496 h 701373"/>
              <a:gd name="connsiteX2" fmla="*/ 62939 w 251754"/>
              <a:gd name="connsiteY2" fmla="*/ 0 h 701373"/>
              <a:gd name="connsiteX3" fmla="*/ 188816 w 251754"/>
              <a:gd name="connsiteY3" fmla="*/ 0 h 701373"/>
              <a:gd name="connsiteX4" fmla="*/ 188816 w 251754"/>
              <a:gd name="connsiteY4" fmla="*/ 575496 h 701373"/>
              <a:gd name="connsiteX5" fmla="*/ 251754 w 251754"/>
              <a:gd name="connsiteY5" fmla="*/ 575496 h 701373"/>
              <a:gd name="connsiteX6" fmla="*/ 125877 w 251754"/>
              <a:gd name="connsiteY6" fmla="*/ 701373 h 701373"/>
              <a:gd name="connsiteX7" fmla="*/ 0 w 251754"/>
              <a:gd name="connsiteY7" fmla="*/ 575496 h 701373"/>
              <a:gd name="connsiteX0" fmla="*/ 0 w 251754"/>
              <a:gd name="connsiteY0" fmla="*/ 575496 h 701373"/>
              <a:gd name="connsiteX1" fmla="*/ 62939 w 251754"/>
              <a:gd name="connsiteY1" fmla="*/ 575496 h 701373"/>
              <a:gd name="connsiteX2" fmla="*/ 62939 w 251754"/>
              <a:gd name="connsiteY2" fmla="*/ 0 h 701373"/>
              <a:gd name="connsiteX3" fmla="*/ 119137 w 251754"/>
              <a:gd name="connsiteY3" fmla="*/ 78992 h 701373"/>
              <a:gd name="connsiteX4" fmla="*/ 188816 w 251754"/>
              <a:gd name="connsiteY4" fmla="*/ 575496 h 701373"/>
              <a:gd name="connsiteX5" fmla="*/ 251754 w 251754"/>
              <a:gd name="connsiteY5" fmla="*/ 575496 h 701373"/>
              <a:gd name="connsiteX6" fmla="*/ 125877 w 251754"/>
              <a:gd name="connsiteY6" fmla="*/ 701373 h 701373"/>
              <a:gd name="connsiteX7" fmla="*/ 0 w 251754"/>
              <a:gd name="connsiteY7" fmla="*/ 575496 h 701373"/>
              <a:gd name="connsiteX0" fmla="*/ 0 w 251754"/>
              <a:gd name="connsiteY0" fmla="*/ 575496 h 701373"/>
              <a:gd name="connsiteX1" fmla="*/ 62939 w 251754"/>
              <a:gd name="connsiteY1" fmla="*/ 575496 h 701373"/>
              <a:gd name="connsiteX2" fmla="*/ 62939 w 251754"/>
              <a:gd name="connsiteY2" fmla="*/ 0 h 701373"/>
              <a:gd name="connsiteX3" fmla="*/ 162707 w 251754"/>
              <a:gd name="connsiteY3" fmla="*/ 105541 h 701373"/>
              <a:gd name="connsiteX4" fmla="*/ 188816 w 251754"/>
              <a:gd name="connsiteY4" fmla="*/ 575496 h 701373"/>
              <a:gd name="connsiteX5" fmla="*/ 251754 w 251754"/>
              <a:gd name="connsiteY5" fmla="*/ 575496 h 701373"/>
              <a:gd name="connsiteX6" fmla="*/ 125877 w 251754"/>
              <a:gd name="connsiteY6" fmla="*/ 701373 h 701373"/>
              <a:gd name="connsiteX7" fmla="*/ 0 w 251754"/>
              <a:gd name="connsiteY7" fmla="*/ 575496 h 701373"/>
              <a:gd name="connsiteX0" fmla="*/ 0 w 251754"/>
              <a:gd name="connsiteY0" fmla="*/ 575496 h 701373"/>
              <a:gd name="connsiteX1" fmla="*/ 62939 w 251754"/>
              <a:gd name="connsiteY1" fmla="*/ 575496 h 701373"/>
              <a:gd name="connsiteX2" fmla="*/ 62939 w 251754"/>
              <a:gd name="connsiteY2" fmla="*/ 0 h 701373"/>
              <a:gd name="connsiteX3" fmla="*/ 162707 w 251754"/>
              <a:gd name="connsiteY3" fmla="*/ 105541 h 701373"/>
              <a:gd name="connsiteX4" fmla="*/ 188816 w 251754"/>
              <a:gd name="connsiteY4" fmla="*/ 575496 h 701373"/>
              <a:gd name="connsiteX5" fmla="*/ 251754 w 251754"/>
              <a:gd name="connsiteY5" fmla="*/ 575496 h 701373"/>
              <a:gd name="connsiteX6" fmla="*/ 125877 w 251754"/>
              <a:gd name="connsiteY6" fmla="*/ 701373 h 701373"/>
              <a:gd name="connsiteX7" fmla="*/ 0 w 251754"/>
              <a:gd name="connsiteY7" fmla="*/ 575496 h 701373"/>
              <a:gd name="connsiteX0" fmla="*/ 0 w 251754"/>
              <a:gd name="connsiteY0" fmla="*/ 575496 h 771907"/>
              <a:gd name="connsiteX1" fmla="*/ 62939 w 251754"/>
              <a:gd name="connsiteY1" fmla="*/ 575496 h 771907"/>
              <a:gd name="connsiteX2" fmla="*/ 62939 w 251754"/>
              <a:gd name="connsiteY2" fmla="*/ 0 h 771907"/>
              <a:gd name="connsiteX3" fmla="*/ 162707 w 251754"/>
              <a:gd name="connsiteY3" fmla="*/ 105541 h 771907"/>
              <a:gd name="connsiteX4" fmla="*/ 188816 w 251754"/>
              <a:gd name="connsiteY4" fmla="*/ 575496 h 771907"/>
              <a:gd name="connsiteX5" fmla="*/ 251754 w 251754"/>
              <a:gd name="connsiteY5" fmla="*/ 575496 h 771907"/>
              <a:gd name="connsiteX6" fmla="*/ 220670 w 251754"/>
              <a:gd name="connsiteY6" fmla="*/ 771907 h 771907"/>
              <a:gd name="connsiteX7" fmla="*/ 0 w 251754"/>
              <a:gd name="connsiteY7" fmla="*/ 575496 h 771907"/>
              <a:gd name="connsiteX0" fmla="*/ 0 w 251754"/>
              <a:gd name="connsiteY0" fmla="*/ 575496 h 770377"/>
              <a:gd name="connsiteX1" fmla="*/ 62939 w 251754"/>
              <a:gd name="connsiteY1" fmla="*/ 575496 h 770377"/>
              <a:gd name="connsiteX2" fmla="*/ 62939 w 251754"/>
              <a:gd name="connsiteY2" fmla="*/ 0 h 770377"/>
              <a:gd name="connsiteX3" fmla="*/ 162707 w 251754"/>
              <a:gd name="connsiteY3" fmla="*/ 105541 h 770377"/>
              <a:gd name="connsiteX4" fmla="*/ 188816 w 251754"/>
              <a:gd name="connsiteY4" fmla="*/ 575496 h 770377"/>
              <a:gd name="connsiteX5" fmla="*/ 251754 w 251754"/>
              <a:gd name="connsiteY5" fmla="*/ 575496 h 770377"/>
              <a:gd name="connsiteX6" fmla="*/ 164852 w 251754"/>
              <a:gd name="connsiteY6" fmla="*/ 770377 h 770377"/>
              <a:gd name="connsiteX7" fmla="*/ 0 w 251754"/>
              <a:gd name="connsiteY7" fmla="*/ 575496 h 770377"/>
              <a:gd name="connsiteX0" fmla="*/ 0 w 213078"/>
              <a:gd name="connsiteY0" fmla="*/ 602164 h 770377"/>
              <a:gd name="connsiteX1" fmla="*/ 24263 w 213078"/>
              <a:gd name="connsiteY1" fmla="*/ 575496 h 770377"/>
              <a:gd name="connsiteX2" fmla="*/ 24263 w 213078"/>
              <a:gd name="connsiteY2" fmla="*/ 0 h 770377"/>
              <a:gd name="connsiteX3" fmla="*/ 124031 w 213078"/>
              <a:gd name="connsiteY3" fmla="*/ 105541 h 770377"/>
              <a:gd name="connsiteX4" fmla="*/ 150140 w 213078"/>
              <a:gd name="connsiteY4" fmla="*/ 575496 h 770377"/>
              <a:gd name="connsiteX5" fmla="*/ 213078 w 213078"/>
              <a:gd name="connsiteY5" fmla="*/ 575496 h 770377"/>
              <a:gd name="connsiteX6" fmla="*/ 126176 w 213078"/>
              <a:gd name="connsiteY6" fmla="*/ 770377 h 770377"/>
              <a:gd name="connsiteX7" fmla="*/ 0 w 213078"/>
              <a:gd name="connsiteY7" fmla="*/ 602164 h 770377"/>
              <a:gd name="connsiteX0" fmla="*/ 0 w 257487"/>
              <a:gd name="connsiteY0" fmla="*/ 581310 h 770377"/>
              <a:gd name="connsiteX1" fmla="*/ 68672 w 257487"/>
              <a:gd name="connsiteY1" fmla="*/ 575496 h 770377"/>
              <a:gd name="connsiteX2" fmla="*/ 68672 w 257487"/>
              <a:gd name="connsiteY2" fmla="*/ 0 h 770377"/>
              <a:gd name="connsiteX3" fmla="*/ 168440 w 257487"/>
              <a:gd name="connsiteY3" fmla="*/ 105541 h 770377"/>
              <a:gd name="connsiteX4" fmla="*/ 194549 w 257487"/>
              <a:gd name="connsiteY4" fmla="*/ 575496 h 770377"/>
              <a:gd name="connsiteX5" fmla="*/ 257487 w 257487"/>
              <a:gd name="connsiteY5" fmla="*/ 575496 h 770377"/>
              <a:gd name="connsiteX6" fmla="*/ 170585 w 257487"/>
              <a:gd name="connsiteY6" fmla="*/ 770377 h 770377"/>
              <a:gd name="connsiteX7" fmla="*/ 0 w 257487"/>
              <a:gd name="connsiteY7" fmla="*/ 581310 h 770377"/>
              <a:gd name="connsiteX0" fmla="*/ 0 w 257487"/>
              <a:gd name="connsiteY0" fmla="*/ 581310 h 764943"/>
              <a:gd name="connsiteX1" fmla="*/ 68672 w 257487"/>
              <a:gd name="connsiteY1" fmla="*/ 575496 h 764943"/>
              <a:gd name="connsiteX2" fmla="*/ 68672 w 257487"/>
              <a:gd name="connsiteY2" fmla="*/ 0 h 764943"/>
              <a:gd name="connsiteX3" fmla="*/ 168440 w 257487"/>
              <a:gd name="connsiteY3" fmla="*/ 105541 h 764943"/>
              <a:gd name="connsiteX4" fmla="*/ 194549 w 257487"/>
              <a:gd name="connsiteY4" fmla="*/ 575496 h 764943"/>
              <a:gd name="connsiteX5" fmla="*/ 257487 w 257487"/>
              <a:gd name="connsiteY5" fmla="*/ 575496 h 764943"/>
              <a:gd name="connsiteX6" fmla="*/ 122438 w 257487"/>
              <a:gd name="connsiteY6" fmla="*/ 764943 h 764943"/>
              <a:gd name="connsiteX7" fmla="*/ 0 w 257487"/>
              <a:gd name="connsiteY7" fmla="*/ 581310 h 764943"/>
              <a:gd name="connsiteX0" fmla="*/ 0 w 257487"/>
              <a:gd name="connsiteY0" fmla="*/ 581310 h 751432"/>
              <a:gd name="connsiteX1" fmla="*/ 68672 w 257487"/>
              <a:gd name="connsiteY1" fmla="*/ 575496 h 751432"/>
              <a:gd name="connsiteX2" fmla="*/ 68672 w 257487"/>
              <a:gd name="connsiteY2" fmla="*/ 0 h 751432"/>
              <a:gd name="connsiteX3" fmla="*/ 168440 w 257487"/>
              <a:gd name="connsiteY3" fmla="*/ 105541 h 751432"/>
              <a:gd name="connsiteX4" fmla="*/ 194549 w 257487"/>
              <a:gd name="connsiteY4" fmla="*/ 575496 h 751432"/>
              <a:gd name="connsiteX5" fmla="*/ 257487 w 257487"/>
              <a:gd name="connsiteY5" fmla="*/ 575496 h 751432"/>
              <a:gd name="connsiteX6" fmla="*/ 128116 w 257487"/>
              <a:gd name="connsiteY6" fmla="*/ 751432 h 751432"/>
              <a:gd name="connsiteX7" fmla="*/ 0 w 257487"/>
              <a:gd name="connsiteY7" fmla="*/ 581310 h 751432"/>
              <a:gd name="connsiteX0" fmla="*/ 0 w 257487"/>
              <a:gd name="connsiteY0" fmla="*/ 581310 h 751432"/>
              <a:gd name="connsiteX1" fmla="*/ 66625 w 257487"/>
              <a:gd name="connsiteY1" fmla="*/ 558191 h 751432"/>
              <a:gd name="connsiteX2" fmla="*/ 68672 w 257487"/>
              <a:gd name="connsiteY2" fmla="*/ 0 h 751432"/>
              <a:gd name="connsiteX3" fmla="*/ 168440 w 257487"/>
              <a:gd name="connsiteY3" fmla="*/ 105541 h 751432"/>
              <a:gd name="connsiteX4" fmla="*/ 194549 w 257487"/>
              <a:gd name="connsiteY4" fmla="*/ 575496 h 751432"/>
              <a:gd name="connsiteX5" fmla="*/ 257487 w 257487"/>
              <a:gd name="connsiteY5" fmla="*/ 575496 h 751432"/>
              <a:gd name="connsiteX6" fmla="*/ 128116 w 257487"/>
              <a:gd name="connsiteY6" fmla="*/ 751432 h 751432"/>
              <a:gd name="connsiteX7" fmla="*/ 0 w 257487"/>
              <a:gd name="connsiteY7" fmla="*/ 581310 h 751432"/>
              <a:gd name="connsiteX0" fmla="*/ 0 w 282734"/>
              <a:gd name="connsiteY0" fmla="*/ 548773 h 751432"/>
              <a:gd name="connsiteX1" fmla="*/ 91872 w 282734"/>
              <a:gd name="connsiteY1" fmla="*/ 558191 h 751432"/>
              <a:gd name="connsiteX2" fmla="*/ 93919 w 282734"/>
              <a:gd name="connsiteY2" fmla="*/ 0 h 751432"/>
              <a:gd name="connsiteX3" fmla="*/ 193687 w 282734"/>
              <a:gd name="connsiteY3" fmla="*/ 105541 h 751432"/>
              <a:gd name="connsiteX4" fmla="*/ 219796 w 282734"/>
              <a:gd name="connsiteY4" fmla="*/ 575496 h 751432"/>
              <a:gd name="connsiteX5" fmla="*/ 282734 w 282734"/>
              <a:gd name="connsiteY5" fmla="*/ 575496 h 751432"/>
              <a:gd name="connsiteX6" fmla="*/ 153363 w 282734"/>
              <a:gd name="connsiteY6" fmla="*/ 751432 h 751432"/>
              <a:gd name="connsiteX7" fmla="*/ 0 w 282734"/>
              <a:gd name="connsiteY7" fmla="*/ 548773 h 751432"/>
              <a:gd name="connsiteX0" fmla="*/ 0 w 302915"/>
              <a:gd name="connsiteY0" fmla="*/ 548773 h 751432"/>
              <a:gd name="connsiteX1" fmla="*/ 91872 w 302915"/>
              <a:gd name="connsiteY1" fmla="*/ 558191 h 751432"/>
              <a:gd name="connsiteX2" fmla="*/ 93919 w 302915"/>
              <a:gd name="connsiteY2" fmla="*/ 0 h 751432"/>
              <a:gd name="connsiteX3" fmla="*/ 193687 w 302915"/>
              <a:gd name="connsiteY3" fmla="*/ 105541 h 751432"/>
              <a:gd name="connsiteX4" fmla="*/ 219796 w 302915"/>
              <a:gd name="connsiteY4" fmla="*/ 575496 h 751432"/>
              <a:gd name="connsiteX5" fmla="*/ 302915 w 302915"/>
              <a:gd name="connsiteY5" fmla="*/ 607284 h 751432"/>
              <a:gd name="connsiteX6" fmla="*/ 153363 w 302915"/>
              <a:gd name="connsiteY6" fmla="*/ 751432 h 751432"/>
              <a:gd name="connsiteX7" fmla="*/ 0 w 302915"/>
              <a:gd name="connsiteY7" fmla="*/ 548773 h 751432"/>
              <a:gd name="connsiteX0" fmla="*/ 0 w 302915"/>
              <a:gd name="connsiteY0" fmla="*/ 548773 h 751432"/>
              <a:gd name="connsiteX1" fmla="*/ 91872 w 302915"/>
              <a:gd name="connsiteY1" fmla="*/ 558191 h 751432"/>
              <a:gd name="connsiteX2" fmla="*/ 93919 w 302915"/>
              <a:gd name="connsiteY2" fmla="*/ 0 h 751432"/>
              <a:gd name="connsiteX3" fmla="*/ 193687 w 302915"/>
              <a:gd name="connsiteY3" fmla="*/ 105541 h 751432"/>
              <a:gd name="connsiteX4" fmla="*/ 205898 w 302915"/>
              <a:gd name="connsiteY4" fmla="*/ 585572 h 751432"/>
              <a:gd name="connsiteX5" fmla="*/ 302915 w 302915"/>
              <a:gd name="connsiteY5" fmla="*/ 607284 h 751432"/>
              <a:gd name="connsiteX6" fmla="*/ 153363 w 302915"/>
              <a:gd name="connsiteY6" fmla="*/ 751432 h 751432"/>
              <a:gd name="connsiteX7" fmla="*/ 0 w 302915"/>
              <a:gd name="connsiteY7" fmla="*/ 548773 h 751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915" h="751432">
                <a:moveTo>
                  <a:pt x="0" y="548773"/>
                </a:moveTo>
                <a:lnTo>
                  <a:pt x="91872" y="558191"/>
                </a:lnTo>
                <a:cubicBezTo>
                  <a:pt x="92554" y="372127"/>
                  <a:pt x="93237" y="186064"/>
                  <a:pt x="93919" y="0"/>
                </a:cubicBezTo>
                <a:cubicBezTo>
                  <a:pt x="127175" y="35180"/>
                  <a:pt x="216598" y="125741"/>
                  <a:pt x="193687" y="105541"/>
                </a:cubicBezTo>
                <a:lnTo>
                  <a:pt x="205898" y="585572"/>
                </a:lnTo>
                <a:lnTo>
                  <a:pt x="302915" y="607284"/>
                </a:lnTo>
                <a:lnTo>
                  <a:pt x="153363" y="751432"/>
                </a:lnTo>
                <a:lnTo>
                  <a:pt x="0" y="54877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EA5A089B-5FA8-4C04-9FF1-67A0B7DB451B}"/>
              </a:ext>
            </a:extLst>
          </p:cNvPr>
          <p:cNvSpPr/>
          <p:nvPr/>
        </p:nvSpPr>
        <p:spPr>
          <a:xfrm>
            <a:off x="9013371" y="1344921"/>
            <a:ext cx="1280160" cy="675468"/>
          </a:xfrm>
          <a:prstGeom prst="arc">
            <a:avLst>
              <a:gd name="adj1" fmla="val 11821672"/>
              <a:gd name="adj2" fmla="val 2096524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71" name="Arc 70">
            <a:extLst>
              <a:ext uri="{FF2B5EF4-FFF2-40B4-BE49-F238E27FC236}">
                <a16:creationId xmlns:a16="http://schemas.microsoft.com/office/drawing/2014/main" id="{95E286AE-03D2-4A73-94DA-FF42875C125A}"/>
              </a:ext>
            </a:extLst>
          </p:cNvPr>
          <p:cNvSpPr/>
          <p:nvPr/>
        </p:nvSpPr>
        <p:spPr>
          <a:xfrm rot="3660249">
            <a:off x="10670369" y="3236355"/>
            <a:ext cx="1280160" cy="749248"/>
          </a:xfrm>
          <a:prstGeom prst="arc">
            <a:avLst>
              <a:gd name="adj1" fmla="val 17222222"/>
              <a:gd name="adj2" fmla="val 8566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9637C73-9F4F-48D0-B519-341F11F21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21"/>
    </mc:Choice>
    <mc:Fallback>
      <p:transition spd="slow" advTm="52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8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887166-9435-42E7-9C06-25573A7E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852004" cy="1362073"/>
          </a:xfrm>
        </p:spPr>
        <p:txBody>
          <a:bodyPr>
            <a:normAutofit/>
          </a:bodyPr>
          <a:lstStyle/>
          <a:p>
            <a:r>
              <a:rPr lang="en-US" cap="none" dirty="0"/>
              <a:t>CLEANING AND PREPROCESSING STEPS 2.</a:t>
            </a:r>
            <a:endParaRPr lang="en-NG" dirty="0"/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3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Content Placeholder 8">
            <a:extLst>
              <a:ext uri="{FF2B5EF4-FFF2-40B4-BE49-F238E27FC236}">
                <a16:creationId xmlns:a16="http://schemas.microsoft.com/office/drawing/2014/main" id="{A5515392-CC65-29C3-786F-8F5165E832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9175019"/>
              </p:ext>
            </p:extLst>
          </p:nvPr>
        </p:nvGraphicFramePr>
        <p:xfrm>
          <a:off x="700088" y="2276474"/>
          <a:ext cx="6804626" cy="355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822C1213-EAFB-4A04-BEDC-632E06461AA7}"/>
              </a:ext>
            </a:extLst>
          </p:cNvPr>
          <p:cNvGrpSpPr/>
          <p:nvPr/>
        </p:nvGrpSpPr>
        <p:grpSpPr>
          <a:xfrm>
            <a:off x="9355015" y="813581"/>
            <a:ext cx="1680308" cy="5140302"/>
            <a:chOff x="9355015" y="813581"/>
            <a:chExt cx="1680308" cy="51403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0BC5C30-EE55-439D-887C-1A939DA6E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807" r="14047"/>
            <a:stretch/>
          </p:blipFill>
          <p:spPr>
            <a:xfrm>
              <a:off x="9355016" y="813581"/>
              <a:ext cx="1680307" cy="488696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7491CA-C91A-4C09-B1FB-C731CE8E42F6}"/>
                </a:ext>
              </a:extLst>
            </p:cNvPr>
            <p:cNvSpPr txBox="1"/>
            <p:nvPr/>
          </p:nvSpPr>
          <p:spPr>
            <a:xfrm>
              <a:off x="9355015" y="5707662"/>
              <a:ext cx="16803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Frequency table sample output</a:t>
              </a:r>
              <a:endParaRPr lang="en-NG" sz="1000" i="1" dirty="0"/>
            </a:p>
          </p:txBody>
        </p:sp>
      </p:grp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3C9090D-216E-422F-BBFB-F3FD6D9E3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4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190"/>
    </mc:Choice>
    <mc:Fallback>
      <p:transition spd="slow" advTm="118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000"/>
            <a:lum/>
          </a:blip>
          <a:srcRect/>
          <a:tile tx="0" ty="0" sx="100000" sy="75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51A24F1-2320-41F9-A4C4-C544ABCD8C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dirty="0"/>
              <a:t>Business insights/Recommendations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3F9114D-7F20-4E33-BBD6-706E2D0EA6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11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00"/>
    </mc:Choice>
    <mc:Fallback>
      <p:transition spd="slow" advTm="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923BA-145B-4B0C-8A30-5EF28C6F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5"/>
            <a:ext cx="4618547" cy="1724676"/>
          </a:xfrm>
        </p:spPr>
        <p:txBody>
          <a:bodyPr>
            <a:normAutofit/>
          </a:bodyPr>
          <a:lstStyle/>
          <a:p>
            <a:r>
              <a:rPr lang="en-US" cap="none" dirty="0"/>
              <a:t>Conference and Division leagues.</a:t>
            </a:r>
            <a:endParaRPr lang="en-NG" cap="none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A94418C-1455-1FDB-EC47-282E92340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447109"/>
            <a:ext cx="4618546" cy="37631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Highest occurring words center around terms common in Teams in the </a:t>
            </a:r>
            <a:r>
              <a:rPr lang="en-US" b="1" dirty="0"/>
              <a:t>Eastern Conference</a:t>
            </a:r>
            <a:r>
              <a:rPr lang="en-US" dirty="0"/>
              <a:t> such as Celtics (Boston Celtics), Milwaukee (Milwaukee Bucks)</a:t>
            </a:r>
          </a:p>
          <a:p>
            <a:r>
              <a:rPr lang="en-US" dirty="0"/>
              <a:t>Pacific &amp; Central Divisions contain the most teams being talked about in the league. (LA Clippers, Sacramento Kings) &amp; (Chicago Bulls, Denver Nuggets)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A14F9C1E-A100-429F-9676-BB7D74E27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89" y="723900"/>
            <a:ext cx="6020086" cy="54102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DD40890-236F-4DA8-8921-6C6B73EE4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3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49"/>
    </mc:Choice>
    <mc:Fallback>
      <p:transition spd="slow" advTm="100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D1C08-0391-4A52-BFFF-F9B43069F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US" cap="none" dirty="0" err="1"/>
              <a:t>WordCloud</a:t>
            </a:r>
            <a:r>
              <a:rPr lang="en-US" cap="none" dirty="0"/>
              <a:t> </a:t>
            </a:r>
            <a:endParaRPr lang="en-NG" cap="none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CCD6DBF-FD63-4EDC-A623-20BDF2D46F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" b="141"/>
          <a:stretch/>
        </p:blipFill>
        <p:spPr>
          <a:xfrm>
            <a:off x="800100" y="1096109"/>
            <a:ext cx="4976888" cy="46657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88E65A-8C6E-AC69-42D8-845597323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r>
              <a:rPr lang="en-US" dirty="0"/>
              <a:t>“live”, “streaming” &amp; “</a:t>
            </a:r>
            <a:r>
              <a:rPr lang="en-US" dirty="0" err="1"/>
              <a:t>china</a:t>
            </a:r>
            <a:r>
              <a:rPr lang="en-US" dirty="0"/>
              <a:t>” are high frequency words that attract further analysis due to their uniqueness.</a:t>
            </a:r>
          </a:p>
          <a:p>
            <a:r>
              <a:rPr lang="en-US" dirty="0"/>
              <a:t>Word Associations to investigate certain words.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1F19FF-AF17-4721-B6D8-55A34494E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0"/>
    </mc:Choice>
    <mc:Fallback>
      <p:transition spd="slow" advTm="44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343</Words>
  <Application>Microsoft Office PowerPoint</Application>
  <PresentationFormat>Widescreen</PresentationFormat>
  <Paragraphs>47</Paragraphs>
  <Slides>15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Calisto MT</vt:lpstr>
      <vt:lpstr>Univers Condensed</vt:lpstr>
      <vt:lpstr>ChronicleVTI</vt:lpstr>
      <vt:lpstr>NBA FAN TWEETS ENGAGMENT</vt:lpstr>
      <vt:lpstr>Overview</vt:lpstr>
      <vt:lpstr>DATASET</vt:lpstr>
      <vt:lpstr>Custom cleaning functions- udf</vt:lpstr>
      <vt:lpstr>CLEANING AND PREPROCESSING STEPS 1.</vt:lpstr>
      <vt:lpstr>CLEANING AND PREPROCESSING STEPS 2.</vt:lpstr>
      <vt:lpstr>Business insights/Recommendations</vt:lpstr>
      <vt:lpstr>Conference and Division leagues.</vt:lpstr>
      <vt:lpstr>WordCloud </vt:lpstr>
      <vt:lpstr>The rockets-cHINA-NBA FALLOUT 1.</vt:lpstr>
      <vt:lpstr>China association 2.</vt:lpstr>
      <vt:lpstr>Live association</vt:lpstr>
      <vt:lpstr>Polarity analysis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FAN TWEETS ENGAGMENT</dc:title>
  <dc:creator>Ikechi Nwaozuzu</dc:creator>
  <cp:lastModifiedBy>Ikechi Nwaozuzu</cp:lastModifiedBy>
  <cp:revision>1</cp:revision>
  <dcterms:created xsi:type="dcterms:W3CDTF">2022-03-13T04:25:10Z</dcterms:created>
  <dcterms:modified xsi:type="dcterms:W3CDTF">2022-03-14T01:48:29Z</dcterms:modified>
</cp:coreProperties>
</file>